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63" r:id="rId7"/>
    <p:sldId id="264" r:id="rId8"/>
    <p:sldId id="265" r:id="rId9"/>
    <p:sldId id="266" r:id="rId10"/>
    <p:sldId id="259" r:id="rId11"/>
    <p:sldId id="280" r:id="rId12"/>
    <p:sldId id="282" r:id="rId13"/>
    <p:sldId id="283" r:id="rId14"/>
    <p:sldId id="285" r:id="rId15"/>
    <p:sldId id="262" r:id="rId16"/>
  </p:sldIdLst>
  <p:sldSz cx="9144000" cy="5143500" type="screen16x9"/>
  <p:notesSz cx="6858000" cy="9144000"/>
  <p:embeddedFontLst>
    <p:embeddedFont>
      <p:font typeface="Public Sans"/>
      <p:regular r:id="rId20"/>
    </p:embeddedFont>
    <p:embeddedFont>
      <p:font typeface="Calibri" panose="020F0502020204030204"/>
      <p:regular r:id="rId21"/>
    </p:embeddedFont>
    <p:embeddedFont>
      <p:font typeface="EB Garamond" panose="00000500000000000000"/>
      <p:regular r:id="rId22"/>
      <p:bold r:id="rId23"/>
      <p:italic r:id="rId24"/>
      <p:boldItalic r:id="rId25"/>
    </p:embeddedFont>
    <p:embeddedFont>
      <p:font typeface="EB Garamond Medium" panose="00000600000000000000"/>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1988E83-D4C4-4DDE-B1E8-2A12097C50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png>
</file>

<file path=ppt/media/image36.jpeg>
</file>

<file path=ppt/media/image37.jpeg>
</file>

<file path=ppt/media/image38.png>
</file>

<file path=ppt/media/image39.png>
</file>

<file path=ppt/media/image4.png>
</file>

<file path=ppt/media/image40.png>
</file>

<file path=ppt/media/image41.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43"/>
        <p:cNvGrpSpPr/>
        <p:nvPr/>
      </p:nvGrpSpPr>
      <p:grpSpPr>
        <a:xfrm>
          <a:off x="0" y="0"/>
          <a:ext cx="0" cy="0"/>
          <a:chOff x="0" y="0"/>
          <a:chExt cx="0" cy="0"/>
        </a:xfrm>
      </p:grpSpPr>
      <p:sp>
        <p:nvSpPr>
          <p:cNvPr id="1844" name="Google Shape;1844;p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45" name="Google Shape;1845;p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83" name="Google Shape;1883;p21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4" Type="http://schemas.openxmlformats.org/officeDocument/2006/relationships/image" Target="../media/image27.png"/><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4" Type="http://schemas.openxmlformats.org/officeDocument/2006/relationships/image" Target="../media/image28.png"/><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4" Type="http://schemas.openxmlformats.org/officeDocument/2006/relationships/image" Target="../media/image27.png"/><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4" Type="http://schemas.openxmlformats.org/officeDocument/2006/relationships/image" Target="../media/image28.png"/><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5" Type="http://schemas.openxmlformats.org/officeDocument/2006/relationships/image" Target="../media/image31.png"/><Relationship Id="rId4" Type="http://schemas.openxmlformats.org/officeDocument/2006/relationships/image" Target="../media/image30.png"/><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4" Type="http://schemas.openxmlformats.org/officeDocument/2006/relationships/image" Target="../media/image32.png"/><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srcRect/>
          <a:stretch>
            <a:fill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64"/>
        <p:cNvGrpSpPr/>
        <p:nvPr/>
      </p:nvGrpSpPr>
      <p:grpSpPr>
        <a:xfrm>
          <a:off x="0" y="0"/>
          <a:ext cx="0" cy="0"/>
          <a:chOff x="0" y="0"/>
          <a:chExt cx="0" cy="0"/>
        </a:xfrm>
      </p:grpSpPr>
      <p:grpSp>
        <p:nvGrpSpPr>
          <p:cNvPr id="65" name="Google Shape;65;p223"/>
          <p:cNvGrpSpPr/>
          <p:nvPr/>
        </p:nvGrpSpPr>
        <p:grpSpPr>
          <a:xfrm>
            <a:off x="0" y="1"/>
            <a:ext cx="9143999" cy="5143499"/>
            <a:chOff x="0" y="1"/>
            <a:chExt cx="9144000" cy="5143500"/>
          </a:xfrm>
        </p:grpSpPr>
        <p:sp>
          <p:nvSpPr>
            <p:cNvPr id="66" name="Google Shape;66;p223"/>
            <p:cNvSpPr/>
            <p:nvPr/>
          </p:nvSpPr>
          <p:spPr>
            <a:xfrm>
              <a:off x="0" y="1"/>
              <a:ext cx="9144000" cy="5143500"/>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panose="020F0502020204030204"/>
                <a:buNone/>
              </a:pPr>
              <a:endParaRPr sz="1050" b="1" i="0" u="none" strike="noStrike" cap="none">
                <a:solidFill>
                  <a:schemeClr val="lt1"/>
                </a:solidFill>
                <a:latin typeface="Public Sans"/>
                <a:ea typeface="Public Sans"/>
                <a:cs typeface="Public Sans"/>
                <a:sym typeface="Public Sans"/>
              </a:endParaRPr>
            </a:p>
          </p:txBody>
        </p:sp>
        <p:pic>
          <p:nvPicPr>
            <p:cNvPr id="67" name="Google Shape;67;p223" descr="A group of people in clothing&#10;&#10;Description automatically generated with medium confidence"/>
            <p:cNvPicPr preferRelativeResize="0"/>
            <p:nvPr/>
          </p:nvPicPr>
          <p:blipFill rotWithShape="1">
            <a:blip r:embed="rId2"/>
            <a:srcRect/>
            <a:stretch>
              <a:fillRect/>
            </a:stretch>
          </p:blipFill>
          <p:spPr>
            <a:xfrm>
              <a:off x="2113280" y="456352"/>
              <a:ext cx="7030720" cy="4687147"/>
            </a:xfrm>
            <a:prstGeom prst="rect">
              <a:avLst/>
            </a:prstGeom>
            <a:noFill/>
            <a:ln>
              <a:noFill/>
            </a:ln>
          </p:spPr>
        </p:pic>
      </p:grpSp>
      <p:pic>
        <p:nvPicPr>
          <p:cNvPr id="68" name="Google Shape;68;p223"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69" name="Google Shape;69;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0" name="Google Shape;70;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1" name="Google Shape;71;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689" name="Google Shape;1689;p313"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panose="020B0604020202020204"/>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704" name="Google Shape;1704;p314"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panose="020B0604020202020204"/>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panose="020B0604020202020204"/>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srcRect l="11613" t="29182"/>
          <a:stretch>
            <a:fillRect/>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srcRect/>
          <a:stretch>
            <a:fill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a:fill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srcRect/>
          <a:stretch>
            <a:fill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a:fill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738" name="Google Shape;1738;p317"/>
          <p:cNvPicPr preferRelativeResize="0"/>
          <p:nvPr/>
        </p:nvPicPr>
        <p:blipFill rotWithShape="1">
          <a:blip r:embed="rId4"/>
          <a:srcRect t="-453" b="47599"/>
          <a:stretch>
            <a:fillRect/>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a:fill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srcRect/>
          <a:stretch>
            <a:fill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a:fill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753" name="Google Shape;1753;p319"/>
          <p:cNvPicPr preferRelativeResize="0"/>
          <p:nvPr/>
        </p:nvPicPr>
        <p:blipFill rotWithShape="1">
          <a:blip r:embed="rId4"/>
          <a:srcRect t="-453" b="47599"/>
          <a:stretch>
            <a:fillRect/>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srcRect/>
          <a:stretch>
            <a:fill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srcRect/>
          <a:stretch>
            <a:fill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srcRect/>
          <a:stretch>
            <a:fill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a:fill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a:fillRect/>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72"/>
        <p:cNvGrpSpPr/>
        <p:nvPr/>
      </p:nvGrpSpPr>
      <p:grpSpPr>
        <a:xfrm>
          <a:off x="0" y="0"/>
          <a:ext cx="0" cy="0"/>
          <a:chOff x="0" y="0"/>
          <a:chExt cx="0" cy="0"/>
        </a:xfrm>
      </p:grpSpPr>
      <p:sp>
        <p:nvSpPr>
          <p:cNvPr id="73" name="Google Shape;73;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74" name="Google Shape;74;p224"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75" name="Google Shape;75;p224"/>
          <p:cNvSpPr>
            <a:spLocks noGrp="1"/>
          </p:cNvSpPr>
          <p:nvPr>
            <p:ph type="pic" idx="2"/>
          </p:nvPr>
        </p:nvSpPr>
        <p:spPr>
          <a:xfrm>
            <a:off x="4734046" y="638171"/>
            <a:ext cx="4417249" cy="4030832"/>
          </a:xfrm>
          <a:prstGeom prst="rect">
            <a:avLst/>
          </a:prstGeom>
          <a:noFill/>
          <a:ln>
            <a:noFill/>
          </a:ln>
        </p:spPr>
      </p:sp>
      <p:sp>
        <p:nvSpPr>
          <p:cNvPr id="76" name="Google Shape;76;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77" name="Google Shape;77;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78" name="Google Shape;78;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9" name="Google Shape;79;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srcRect t="2687" b="12936"/>
            <a:stretch>
              <a:fillRect/>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pic>
        <p:nvPicPr>
          <p:cNvPr id="1779" name="Google Shape;1779;p323" descr="Shape&#10;&#10;Description automatically generated with low confidence"/>
          <p:cNvPicPr preferRelativeResize="0"/>
          <p:nvPr/>
        </p:nvPicPr>
        <p:blipFill rotWithShape="1">
          <a:blip r:embed="rId3"/>
          <a:srcRect/>
          <a:stretch>
            <a:fill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panose="020F0502020204030204"/>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panose="020F0502020204030204"/>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srcRect t="2687" b="12936"/>
            <a:stretch>
              <a:fillRect/>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pic>
        <p:nvPicPr>
          <p:cNvPr id="1789" name="Google Shape;1789;p324" descr="Shape&#10;&#10;Description automatically generated with low confidence"/>
          <p:cNvPicPr preferRelativeResize="0"/>
          <p:nvPr/>
        </p:nvPicPr>
        <p:blipFill rotWithShape="1">
          <a:blip r:embed="rId3"/>
          <a:srcRect/>
          <a:stretch>
            <a:fill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panose="020F0502020204030204"/>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panose="020F0502020204030204"/>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panose="020F0502020204030204"/>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panose="020F0502020204030204"/>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panose="020F0502020204030204"/>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srcRect l="20567" r="20566" b="45930"/>
          <a:stretch>
            <a:fillRect/>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srcRect l="20443" r="22451"/>
          <a:stretch>
            <a:fillRect/>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srcRect/>
          <a:stretch>
            <a:fill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p:spPr>
        <p:txBody>
          <a:bodyPr/>
          <a:lstStyle/>
          <a:p>
            <a:endParaRPr lang="en-US"/>
          </a:p>
        </p:txBody>
      </p:sp>
      <p:sp>
        <p:nvSpPr>
          <p:cNvPr id="6" name="Slide Number Placeholder 5"/>
          <p:cNvSpPr>
            <a:spLocks noGrp="1"/>
          </p:cNvSpPr>
          <p:nvPr>
            <p:ph type="sldNum" sz="quarter" idx="12"/>
          </p:nvPr>
        </p:nvSpPr>
        <p:spPr>
          <a:xfrm>
            <a:off x="8610600" y="6356350"/>
            <a:ext cx="2743200" cy="365125"/>
          </a:xfrm>
        </p:spPr>
        <p:txBody>
          <a:bodyPr/>
          <a:lstStyle/>
          <a:p>
            <a:fld id="{B3561BA9-CDCF-4958-B8AB-66F3BF063E13}"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80"/>
        <p:cNvGrpSpPr/>
        <p:nvPr/>
      </p:nvGrpSpPr>
      <p:grpSpPr>
        <a:xfrm>
          <a:off x="0" y="0"/>
          <a:ext cx="0" cy="0"/>
          <a:chOff x="0" y="0"/>
          <a:chExt cx="0" cy="0"/>
        </a:xfrm>
      </p:grpSpPr>
      <p:sp>
        <p:nvSpPr>
          <p:cNvPr id="81" name="Google Shape;81;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82" name="Google Shape;82;p225"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83" name="Google Shape;83;p225"/>
          <p:cNvSpPr>
            <a:spLocks noGrp="1"/>
          </p:cNvSpPr>
          <p:nvPr>
            <p:ph type="pic" idx="2"/>
          </p:nvPr>
        </p:nvSpPr>
        <p:spPr>
          <a:xfrm>
            <a:off x="4734046" y="638171"/>
            <a:ext cx="4417249" cy="4030832"/>
          </a:xfrm>
          <a:prstGeom prst="rect">
            <a:avLst/>
          </a:prstGeom>
          <a:noFill/>
          <a:ln>
            <a:noFill/>
          </a:ln>
        </p:spPr>
      </p:sp>
      <p:sp>
        <p:nvSpPr>
          <p:cNvPr id="84" name="Google Shape;84;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85" name="Google Shape;85;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86" name="Google Shape;86;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7" name="Google Shape;87;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88"/>
        <p:cNvGrpSpPr/>
        <p:nvPr/>
      </p:nvGrpSpPr>
      <p:grpSpPr>
        <a:xfrm>
          <a:off x="0" y="0"/>
          <a:ext cx="0" cy="0"/>
          <a:chOff x="0" y="0"/>
          <a:chExt cx="0" cy="0"/>
        </a:xfrm>
      </p:grpSpPr>
      <p:sp>
        <p:nvSpPr>
          <p:cNvPr id="89" name="Google Shape;89;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90" name="Google Shape;90;p226"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91" name="Google Shape;91;p226"/>
          <p:cNvSpPr>
            <a:spLocks noGrp="1"/>
          </p:cNvSpPr>
          <p:nvPr>
            <p:ph type="pic" idx="2"/>
          </p:nvPr>
        </p:nvSpPr>
        <p:spPr>
          <a:xfrm>
            <a:off x="4734046" y="638171"/>
            <a:ext cx="4417249" cy="4030832"/>
          </a:xfrm>
          <a:prstGeom prst="rect">
            <a:avLst/>
          </a:prstGeom>
          <a:noFill/>
          <a:ln>
            <a:noFill/>
          </a:ln>
        </p:spPr>
      </p:sp>
      <p:sp>
        <p:nvSpPr>
          <p:cNvPr id="92" name="Google Shape;92;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3" name="Google Shape;93;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4" name="Google Shape;94;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5" name="Google Shape;95;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96"/>
        <p:cNvGrpSpPr/>
        <p:nvPr/>
      </p:nvGrpSpPr>
      <p:grpSpPr>
        <a:xfrm>
          <a:off x="0" y="0"/>
          <a:ext cx="0" cy="0"/>
          <a:chOff x="0" y="0"/>
          <a:chExt cx="0" cy="0"/>
        </a:xfrm>
      </p:grpSpPr>
      <p:pic>
        <p:nvPicPr>
          <p:cNvPr id="97" name="Google Shape;97;p227"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98" name="Google Shape;98;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9" name="Google Shape;99;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00" name="Google Shape;100;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01"/>
        <p:cNvGrpSpPr/>
        <p:nvPr/>
      </p:nvGrpSpPr>
      <p:grpSpPr>
        <a:xfrm>
          <a:off x="0" y="0"/>
          <a:ext cx="0" cy="0"/>
          <a:chOff x="0" y="0"/>
          <a:chExt cx="0" cy="0"/>
        </a:xfrm>
      </p:grpSpPr>
      <p:pic>
        <p:nvPicPr>
          <p:cNvPr id="102" name="Google Shape;102;p228"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03" name="Google Shape;103;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4" name="Google Shape;104;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05" name="Google Shape;105;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cxnSp>
        <p:nvCxnSpPr>
          <p:cNvPr id="106" name="Google Shape;106;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07" name="Google Shape;107;p228" descr="Application&#10;&#10;Description automatically generated with low confidence"/>
          <p:cNvPicPr preferRelativeResize="0"/>
          <p:nvPr/>
        </p:nvPicPr>
        <p:blipFill rotWithShape="1">
          <a:blip r:embed="rId3"/>
          <a:srcRect/>
          <a:stretch>
            <a:fillRect/>
          </a:stretch>
        </p:blipFill>
        <p:spPr>
          <a:xfrm>
            <a:off x="2325914" y="1371153"/>
            <a:ext cx="4492172" cy="3617988"/>
          </a:xfrm>
          <a:prstGeom prst="rect">
            <a:avLst/>
          </a:prstGeom>
          <a:noFill/>
          <a:ln>
            <a:noFill/>
          </a:ln>
        </p:spPr>
      </p:pic>
      <p:sp>
        <p:nvSpPr>
          <p:cNvPr id="108" name="Google Shape;108;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09"/>
        <p:cNvGrpSpPr/>
        <p:nvPr/>
      </p:nvGrpSpPr>
      <p:grpSpPr>
        <a:xfrm>
          <a:off x="0" y="0"/>
          <a:ext cx="0" cy="0"/>
          <a:chOff x="0" y="0"/>
          <a:chExt cx="0" cy="0"/>
        </a:xfrm>
      </p:grpSpPr>
      <p:pic>
        <p:nvPicPr>
          <p:cNvPr id="110" name="Google Shape;110;p229"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11" name="Google Shape;111;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2" name="Google Shape;112;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3" name="Google Shape;113;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cxnSp>
        <p:nvCxnSpPr>
          <p:cNvPr id="114" name="Google Shape;114;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5" name="Google Shape;115;p229" descr="Application&#10;&#10;Description automatically generated with low confidence"/>
          <p:cNvPicPr preferRelativeResize="0"/>
          <p:nvPr/>
        </p:nvPicPr>
        <p:blipFill rotWithShape="1">
          <a:blip r:embed="rId3"/>
          <a:srcRect/>
          <a:stretch>
            <a:fillRect/>
          </a:stretch>
        </p:blipFill>
        <p:spPr>
          <a:xfrm>
            <a:off x="742441" y="1371153"/>
            <a:ext cx="4492172" cy="3617988"/>
          </a:xfrm>
          <a:prstGeom prst="rect">
            <a:avLst/>
          </a:prstGeom>
          <a:noFill/>
          <a:ln>
            <a:noFill/>
          </a:ln>
        </p:spPr>
      </p:pic>
      <p:sp>
        <p:nvSpPr>
          <p:cNvPr id="116" name="Google Shape;116;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17"/>
        <p:cNvGrpSpPr/>
        <p:nvPr/>
      </p:nvGrpSpPr>
      <p:grpSpPr>
        <a:xfrm>
          <a:off x="0" y="0"/>
          <a:ext cx="0" cy="0"/>
          <a:chOff x="0" y="0"/>
          <a:chExt cx="0" cy="0"/>
        </a:xfrm>
      </p:grpSpPr>
      <p:pic>
        <p:nvPicPr>
          <p:cNvPr id="118" name="Google Shape;118;p230"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19" name="Google Shape;119;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0" name="Google Shape;120;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21" name="Google Shape;121;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cxnSp>
        <p:nvCxnSpPr>
          <p:cNvPr id="122" name="Google Shape;122;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3" name="Google Shape;123;p230"/>
          <p:cNvPicPr preferRelativeResize="0"/>
          <p:nvPr/>
        </p:nvPicPr>
        <p:blipFill rotWithShape="1">
          <a:blip r:embed="rId3"/>
          <a:srcRect/>
          <a:stretch>
            <a:fillRect/>
          </a:stretch>
        </p:blipFill>
        <p:spPr>
          <a:xfrm>
            <a:off x="1703135" y="1363361"/>
            <a:ext cx="5737730" cy="3621752"/>
          </a:xfrm>
          <a:prstGeom prst="rect">
            <a:avLst/>
          </a:prstGeom>
          <a:noFill/>
          <a:ln>
            <a:noFill/>
          </a:ln>
        </p:spPr>
      </p:pic>
      <p:sp>
        <p:nvSpPr>
          <p:cNvPr id="124" name="Google Shape;124;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25"/>
        <p:cNvGrpSpPr/>
        <p:nvPr/>
      </p:nvGrpSpPr>
      <p:grpSpPr>
        <a:xfrm>
          <a:off x="0" y="0"/>
          <a:ext cx="0" cy="0"/>
          <a:chOff x="0" y="0"/>
          <a:chExt cx="0" cy="0"/>
        </a:xfrm>
      </p:grpSpPr>
      <p:pic>
        <p:nvPicPr>
          <p:cNvPr id="126" name="Google Shape;126;p231"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27" name="Google Shape;127;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8" name="Google Shape;128;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29" name="Google Shape;129;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cxnSp>
        <p:nvCxnSpPr>
          <p:cNvPr id="130" name="Google Shape;130;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1" name="Google Shape;131;p231"/>
          <p:cNvPicPr preferRelativeResize="0"/>
          <p:nvPr/>
        </p:nvPicPr>
        <p:blipFill rotWithShape="1">
          <a:blip r:embed="rId3"/>
          <a:srcRect/>
          <a:stretch>
            <a:fillRect/>
          </a:stretch>
        </p:blipFill>
        <p:spPr>
          <a:xfrm>
            <a:off x="2107222" y="1873493"/>
            <a:ext cx="4929556" cy="3111619"/>
          </a:xfrm>
          <a:prstGeom prst="rect">
            <a:avLst/>
          </a:prstGeom>
          <a:noFill/>
          <a:ln>
            <a:noFill/>
          </a:ln>
        </p:spPr>
      </p:pic>
      <p:sp>
        <p:nvSpPr>
          <p:cNvPr id="132" name="Google Shape;132;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33"/>
        <p:cNvGrpSpPr/>
        <p:nvPr/>
      </p:nvGrpSpPr>
      <p:grpSpPr>
        <a:xfrm>
          <a:off x="0" y="0"/>
          <a:ext cx="0" cy="0"/>
          <a:chOff x="0" y="0"/>
          <a:chExt cx="0" cy="0"/>
        </a:xfrm>
      </p:grpSpPr>
      <p:pic>
        <p:nvPicPr>
          <p:cNvPr id="134" name="Google Shape;134;p232"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35" name="Google Shape;135;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36" name="Google Shape;136;p232"/>
          <p:cNvSpPr>
            <a:spLocks noGrp="1"/>
          </p:cNvSpPr>
          <p:nvPr>
            <p:ph type="pic" idx="2"/>
          </p:nvPr>
        </p:nvSpPr>
        <p:spPr>
          <a:xfrm>
            <a:off x="0" y="667604"/>
            <a:ext cx="4201610" cy="3970337"/>
          </a:xfrm>
          <a:prstGeom prst="rect">
            <a:avLst/>
          </a:prstGeom>
          <a:noFill/>
          <a:ln>
            <a:noFill/>
          </a:ln>
        </p:spPr>
      </p:sp>
      <p:sp>
        <p:nvSpPr>
          <p:cNvPr id="137" name="Google Shape;137;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38" name="Google Shape;138;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9" name="Google Shape;139;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srcRect r="11110"/>
          <a:stretch>
            <a:fillRect/>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srcRect/>
          <a:stretch>
            <a:fill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panose="020F050202020403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40"/>
        <p:cNvGrpSpPr/>
        <p:nvPr/>
      </p:nvGrpSpPr>
      <p:grpSpPr>
        <a:xfrm>
          <a:off x="0" y="0"/>
          <a:ext cx="0" cy="0"/>
          <a:chOff x="0" y="0"/>
          <a:chExt cx="0" cy="0"/>
        </a:xfrm>
      </p:grpSpPr>
      <p:pic>
        <p:nvPicPr>
          <p:cNvPr id="141" name="Google Shape;141;p233"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142" name="Google Shape;142;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3" name="Google Shape;143;p233"/>
          <p:cNvSpPr>
            <a:spLocks noGrp="1"/>
          </p:cNvSpPr>
          <p:nvPr>
            <p:ph type="pic" idx="2"/>
          </p:nvPr>
        </p:nvSpPr>
        <p:spPr>
          <a:xfrm>
            <a:off x="0" y="667604"/>
            <a:ext cx="4201610" cy="3970337"/>
          </a:xfrm>
          <a:prstGeom prst="rect">
            <a:avLst/>
          </a:prstGeom>
          <a:noFill/>
          <a:ln>
            <a:noFill/>
          </a:ln>
        </p:spPr>
      </p:sp>
      <p:sp>
        <p:nvSpPr>
          <p:cNvPr id="144" name="Google Shape;144;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panose="020F050202020403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5" name="Google Shape;145;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6" name="Google Shape;146;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47"/>
        <p:cNvGrpSpPr/>
        <p:nvPr/>
      </p:nvGrpSpPr>
      <p:grpSpPr>
        <a:xfrm>
          <a:off x="0" y="0"/>
          <a:ext cx="0" cy="0"/>
          <a:chOff x="0" y="0"/>
          <a:chExt cx="0" cy="0"/>
        </a:xfrm>
      </p:grpSpPr>
      <p:sp>
        <p:nvSpPr>
          <p:cNvPr id="148" name="Google Shape;148;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9" name="Google Shape;149;p234" descr="Shape&#10;&#10;Description automatically generated with low confidence"/>
          <p:cNvSpPr/>
          <p:nvPr/>
        </p:nvSpPr>
        <p:spPr>
          <a:xfrm>
            <a:off x="0" y="0"/>
            <a:ext cx="9144000" cy="5143500"/>
          </a:xfrm>
          <a:prstGeom prst="rect">
            <a:avLst/>
          </a:prstGeom>
          <a:solidFill>
            <a:srgbClr val="FFFFFF"/>
          </a:solidFill>
          <a:ln>
            <a:noFill/>
          </a:ln>
        </p:spPr>
      </p:sp>
      <p:sp>
        <p:nvSpPr>
          <p:cNvPr id="150" name="Google Shape;150;p234"/>
          <p:cNvSpPr>
            <a:spLocks noGrp="1"/>
          </p:cNvSpPr>
          <p:nvPr>
            <p:ph type="pic" idx="2"/>
          </p:nvPr>
        </p:nvSpPr>
        <p:spPr>
          <a:xfrm>
            <a:off x="1" y="0"/>
            <a:ext cx="4572000" cy="5143494"/>
          </a:xfrm>
          <a:prstGeom prst="rect">
            <a:avLst/>
          </a:prstGeom>
          <a:noFill/>
          <a:ln>
            <a:noFill/>
          </a:ln>
        </p:spPr>
      </p:sp>
      <p:sp>
        <p:nvSpPr>
          <p:cNvPr id="151" name="Google Shape;151;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52" name="Google Shape;152;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53" name="Google Shape;153;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54" name="Google Shape;154;p234"/>
          <p:cNvSpPr>
            <a:spLocks noGrp="1"/>
          </p:cNvSpPr>
          <p:nvPr>
            <p:ph type="pic" idx="3"/>
          </p:nvPr>
        </p:nvSpPr>
        <p:spPr>
          <a:xfrm>
            <a:off x="4408678" y="1539292"/>
            <a:ext cx="318677" cy="318677"/>
          </a:xfrm>
          <a:prstGeom prst="rect">
            <a:avLst/>
          </a:prstGeom>
          <a:noFill/>
          <a:ln>
            <a:noFill/>
          </a:ln>
        </p:spPr>
      </p:sp>
      <p:sp>
        <p:nvSpPr>
          <p:cNvPr id="155" name="Google Shape;155;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56" name="Google Shape;156;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57" name="Google Shape;157;p234"/>
          <p:cNvSpPr>
            <a:spLocks noGrp="1"/>
          </p:cNvSpPr>
          <p:nvPr>
            <p:ph type="pic" idx="4"/>
          </p:nvPr>
        </p:nvSpPr>
        <p:spPr>
          <a:xfrm>
            <a:off x="4408678" y="3122801"/>
            <a:ext cx="318677" cy="318677"/>
          </a:xfrm>
          <a:prstGeom prst="rect">
            <a:avLst/>
          </a:prstGeom>
          <a:noFill/>
          <a:ln>
            <a:noFill/>
          </a:ln>
        </p:spPr>
      </p:sp>
      <p:sp>
        <p:nvSpPr>
          <p:cNvPr id="158" name="Google Shape;158;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59"/>
        <p:cNvGrpSpPr/>
        <p:nvPr/>
      </p:nvGrpSpPr>
      <p:grpSpPr>
        <a:xfrm>
          <a:off x="0" y="0"/>
          <a:ext cx="0" cy="0"/>
          <a:chOff x="0" y="0"/>
          <a:chExt cx="0" cy="0"/>
        </a:xfrm>
      </p:grpSpPr>
      <p:sp>
        <p:nvSpPr>
          <p:cNvPr id="160" name="Google Shape;160;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1" name="Google Shape;161;p235" descr="Shape&#10;&#10;Description automatically generated with low confidence"/>
          <p:cNvSpPr/>
          <p:nvPr/>
        </p:nvSpPr>
        <p:spPr>
          <a:xfrm>
            <a:off x="0" y="0"/>
            <a:ext cx="9144000" cy="5143500"/>
          </a:xfrm>
          <a:prstGeom prst="rect">
            <a:avLst/>
          </a:prstGeom>
          <a:solidFill>
            <a:srgbClr val="FFFFFF"/>
          </a:solidFill>
          <a:ln>
            <a:noFill/>
          </a:ln>
        </p:spPr>
      </p:sp>
      <p:sp>
        <p:nvSpPr>
          <p:cNvPr id="162" name="Google Shape;162;p235"/>
          <p:cNvSpPr>
            <a:spLocks noGrp="1"/>
          </p:cNvSpPr>
          <p:nvPr>
            <p:ph type="pic" idx="2"/>
          </p:nvPr>
        </p:nvSpPr>
        <p:spPr>
          <a:xfrm>
            <a:off x="1" y="0"/>
            <a:ext cx="4572000" cy="5143494"/>
          </a:xfrm>
          <a:prstGeom prst="rect">
            <a:avLst/>
          </a:prstGeom>
          <a:noFill/>
          <a:ln>
            <a:noFill/>
          </a:ln>
        </p:spPr>
      </p:sp>
      <p:sp>
        <p:nvSpPr>
          <p:cNvPr id="163" name="Google Shape;163;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4" name="Google Shape;164;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5" name="Google Shape;165;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6" name="Google Shape;166;p235"/>
          <p:cNvSpPr>
            <a:spLocks noGrp="1"/>
          </p:cNvSpPr>
          <p:nvPr>
            <p:ph type="pic" idx="3"/>
          </p:nvPr>
        </p:nvSpPr>
        <p:spPr>
          <a:xfrm>
            <a:off x="4408678" y="1539292"/>
            <a:ext cx="318677" cy="318677"/>
          </a:xfrm>
          <a:prstGeom prst="rect">
            <a:avLst/>
          </a:prstGeom>
          <a:noFill/>
          <a:ln>
            <a:noFill/>
          </a:ln>
        </p:spPr>
      </p:sp>
      <p:sp>
        <p:nvSpPr>
          <p:cNvPr id="167" name="Google Shape;167;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8" name="Google Shape;168;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9" name="Google Shape;169;p235"/>
          <p:cNvSpPr>
            <a:spLocks noGrp="1"/>
          </p:cNvSpPr>
          <p:nvPr>
            <p:ph type="pic" idx="4"/>
          </p:nvPr>
        </p:nvSpPr>
        <p:spPr>
          <a:xfrm>
            <a:off x="4408678" y="3122801"/>
            <a:ext cx="318677" cy="318677"/>
          </a:xfrm>
          <a:prstGeom prst="rect">
            <a:avLst/>
          </a:prstGeom>
          <a:noFill/>
          <a:ln>
            <a:noFill/>
          </a:ln>
        </p:spPr>
      </p:sp>
      <p:sp>
        <p:nvSpPr>
          <p:cNvPr id="170" name="Google Shape;170;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71"/>
        <p:cNvGrpSpPr/>
        <p:nvPr/>
      </p:nvGrpSpPr>
      <p:grpSpPr>
        <a:xfrm>
          <a:off x="0" y="0"/>
          <a:ext cx="0" cy="0"/>
          <a:chOff x="0" y="0"/>
          <a:chExt cx="0" cy="0"/>
        </a:xfrm>
      </p:grpSpPr>
      <p:pic>
        <p:nvPicPr>
          <p:cNvPr id="172" name="Google Shape;172;p23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73" name="Google Shape;173;p236"/>
          <p:cNvGrpSpPr/>
          <p:nvPr/>
        </p:nvGrpSpPr>
        <p:grpSpPr>
          <a:xfrm>
            <a:off x="4107305" y="941707"/>
            <a:ext cx="284686" cy="3999388"/>
            <a:chOff x="4107305" y="941707"/>
            <a:chExt cx="284686" cy="3999388"/>
          </a:xfrm>
        </p:grpSpPr>
        <p:sp>
          <p:nvSpPr>
            <p:cNvPr id="174" name="Google Shape;174;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75" name="Google Shape;175;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76" name="Google Shape;176;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sp>
        <p:nvSpPr>
          <p:cNvPr id="177" name="Google Shape;177;p236"/>
          <p:cNvSpPr>
            <a:spLocks noGrp="1"/>
          </p:cNvSpPr>
          <p:nvPr>
            <p:ph type="pic" idx="2"/>
          </p:nvPr>
        </p:nvSpPr>
        <p:spPr>
          <a:xfrm>
            <a:off x="219360" y="856040"/>
            <a:ext cx="3958630" cy="4287460"/>
          </a:xfrm>
          <a:prstGeom prst="rect">
            <a:avLst/>
          </a:prstGeom>
          <a:noFill/>
          <a:ln>
            <a:noFill/>
          </a:ln>
        </p:spPr>
      </p:sp>
      <p:sp>
        <p:nvSpPr>
          <p:cNvPr id="178" name="Google Shape;178;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79" name="Google Shape;179;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80" name="Google Shape;180;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81"/>
        <p:cNvGrpSpPr/>
        <p:nvPr/>
      </p:nvGrpSpPr>
      <p:grpSpPr>
        <a:xfrm>
          <a:off x="0" y="0"/>
          <a:ext cx="0" cy="0"/>
          <a:chOff x="0" y="0"/>
          <a:chExt cx="0" cy="0"/>
        </a:xfrm>
      </p:grpSpPr>
      <p:pic>
        <p:nvPicPr>
          <p:cNvPr id="182" name="Google Shape;182;p23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83" name="Google Shape;183;p237"/>
          <p:cNvSpPr>
            <a:spLocks noGrp="1"/>
          </p:cNvSpPr>
          <p:nvPr>
            <p:ph type="pic" idx="2"/>
          </p:nvPr>
        </p:nvSpPr>
        <p:spPr>
          <a:xfrm>
            <a:off x="4572000" y="0"/>
            <a:ext cx="4571990" cy="5143494"/>
          </a:xfrm>
          <a:prstGeom prst="rect">
            <a:avLst/>
          </a:prstGeom>
          <a:noFill/>
          <a:ln>
            <a:noFill/>
          </a:ln>
        </p:spPr>
      </p:sp>
      <p:sp>
        <p:nvSpPr>
          <p:cNvPr id="184" name="Google Shape;184;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5" name="Google Shape;185;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86" name="Google Shape;186;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87" name="Google Shape;187;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88"/>
        <p:cNvGrpSpPr/>
        <p:nvPr/>
      </p:nvGrpSpPr>
      <p:grpSpPr>
        <a:xfrm>
          <a:off x="0" y="0"/>
          <a:ext cx="0" cy="0"/>
          <a:chOff x="0" y="0"/>
          <a:chExt cx="0" cy="0"/>
        </a:xfrm>
      </p:grpSpPr>
      <p:pic>
        <p:nvPicPr>
          <p:cNvPr id="189" name="Google Shape;189;p23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90" name="Google Shape;190;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1" name="Google Shape;191;p238"/>
          <p:cNvSpPr>
            <a:spLocks noGrp="1"/>
          </p:cNvSpPr>
          <p:nvPr>
            <p:ph type="pic" idx="2"/>
          </p:nvPr>
        </p:nvSpPr>
        <p:spPr>
          <a:xfrm>
            <a:off x="219360" y="856040"/>
            <a:ext cx="3958630" cy="4287460"/>
          </a:xfrm>
          <a:prstGeom prst="rect">
            <a:avLst/>
          </a:prstGeom>
          <a:noFill/>
          <a:ln>
            <a:noFill/>
          </a:ln>
        </p:spPr>
      </p:sp>
      <p:sp>
        <p:nvSpPr>
          <p:cNvPr id="192" name="Google Shape;192;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93" name="Google Shape;193;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94" name="Google Shape;194;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195"/>
        <p:cNvGrpSpPr/>
        <p:nvPr/>
      </p:nvGrpSpPr>
      <p:grpSpPr>
        <a:xfrm>
          <a:off x="0" y="0"/>
          <a:ext cx="0" cy="0"/>
          <a:chOff x="0" y="0"/>
          <a:chExt cx="0" cy="0"/>
        </a:xfrm>
      </p:grpSpPr>
      <p:pic>
        <p:nvPicPr>
          <p:cNvPr id="196" name="Google Shape;196;p23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97" name="Google Shape;197;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8" name="Google Shape;198;p239"/>
          <p:cNvSpPr>
            <a:spLocks noGrp="1"/>
          </p:cNvSpPr>
          <p:nvPr>
            <p:ph type="pic" idx="2"/>
          </p:nvPr>
        </p:nvSpPr>
        <p:spPr>
          <a:xfrm>
            <a:off x="235670" y="0"/>
            <a:ext cx="3582186" cy="5143494"/>
          </a:xfrm>
          <a:prstGeom prst="rect">
            <a:avLst/>
          </a:prstGeom>
          <a:noFill/>
          <a:ln>
            <a:noFill/>
          </a:ln>
        </p:spPr>
      </p:sp>
      <p:sp>
        <p:nvSpPr>
          <p:cNvPr id="199" name="Google Shape;199;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00" name="Google Shape;200;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01"/>
        <p:cNvGrpSpPr/>
        <p:nvPr/>
      </p:nvGrpSpPr>
      <p:grpSpPr>
        <a:xfrm>
          <a:off x="0" y="0"/>
          <a:ext cx="0" cy="0"/>
          <a:chOff x="0" y="0"/>
          <a:chExt cx="0" cy="0"/>
        </a:xfrm>
      </p:grpSpPr>
      <p:sp>
        <p:nvSpPr>
          <p:cNvPr id="202" name="Google Shape;202;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03" name="Google Shape;203;p240" descr="Shape&#10;&#10;Description automatically generated with low confidence"/>
          <p:cNvSpPr/>
          <p:nvPr/>
        </p:nvSpPr>
        <p:spPr>
          <a:xfrm>
            <a:off x="0" y="0"/>
            <a:ext cx="9144000" cy="5143500"/>
          </a:xfrm>
          <a:prstGeom prst="rect">
            <a:avLst/>
          </a:prstGeom>
          <a:solidFill>
            <a:srgbClr val="FFFFFF"/>
          </a:solidFill>
          <a:ln>
            <a:noFill/>
          </a:ln>
        </p:spPr>
      </p:sp>
      <p:sp>
        <p:nvSpPr>
          <p:cNvPr id="204" name="Google Shape;204;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05" name="Google Shape;205;p240"/>
          <p:cNvSpPr>
            <a:spLocks noGrp="1"/>
          </p:cNvSpPr>
          <p:nvPr>
            <p:ph type="pic" idx="2"/>
          </p:nvPr>
        </p:nvSpPr>
        <p:spPr>
          <a:xfrm>
            <a:off x="-1" y="0"/>
            <a:ext cx="5312965" cy="5143494"/>
          </a:xfrm>
          <a:prstGeom prst="rect">
            <a:avLst/>
          </a:prstGeom>
          <a:noFill/>
          <a:ln>
            <a:noFill/>
          </a:ln>
        </p:spPr>
      </p:sp>
      <p:sp>
        <p:nvSpPr>
          <p:cNvPr id="206" name="Google Shape;206;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07" name="Google Shape;207;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08"/>
        <p:cNvGrpSpPr/>
        <p:nvPr/>
      </p:nvGrpSpPr>
      <p:grpSpPr>
        <a:xfrm>
          <a:off x="0" y="0"/>
          <a:ext cx="0" cy="0"/>
          <a:chOff x="0" y="0"/>
          <a:chExt cx="0" cy="0"/>
        </a:xfrm>
      </p:grpSpPr>
      <p:sp>
        <p:nvSpPr>
          <p:cNvPr id="209" name="Google Shape;209;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05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210" name="Google Shape;210;p241"/>
          <p:cNvPicPr preferRelativeResize="0"/>
          <p:nvPr/>
        </p:nvPicPr>
        <p:blipFill rotWithShape="1">
          <a:blip r:embed="rId2"/>
          <a:srcRect l="20639" r="24166"/>
          <a:stretch>
            <a:fillRect/>
          </a:stretch>
        </p:blipFill>
        <p:spPr>
          <a:xfrm>
            <a:off x="4885624" y="3"/>
            <a:ext cx="4258376" cy="5143498"/>
          </a:xfrm>
          <a:prstGeom prst="rect">
            <a:avLst/>
          </a:prstGeom>
          <a:noFill/>
          <a:ln>
            <a:noFill/>
          </a:ln>
        </p:spPr>
      </p:pic>
      <p:pic>
        <p:nvPicPr>
          <p:cNvPr id="211" name="Google Shape;211;p241" descr="Shape&#10;&#10;Description automatically generated with low confidence"/>
          <p:cNvPicPr preferRelativeResize="0"/>
          <p:nvPr/>
        </p:nvPicPr>
        <p:blipFill rotWithShape="1">
          <a:blip r:embed="rId3"/>
          <a:srcRect/>
          <a:stretch>
            <a:fillRect/>
          </a:stretch>
        </p:blipFill>
        <p:spPr>
          <a:xfrm>
            <a:off x="0" y="6"/>
            <a:ext cx="9143990" cy="5143494"/>
          </a:xfrm>
          <a:prstGeom prst="rect">
            <a:avLst/>
          </a:prstGeom>
          <a:noFill/>
          <a:ln>
            <a:noFill/>
          </a:ln>
        </p:spPr>
      </p:pic>
      <p:sp>
        <p:nvSpPr>
          <p:cNvPr id="212" name="Google Shape;212;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panose="020B0604020202020204"/>
              <a:buNone/>
            </a:pPr>
            <a:endParaRPr sz="1015"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13" name="Google Shape;213;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14" name="Google Shape;214;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15" name="Google Shape;215;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panose="020B0604020202020204"/>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16"/>
        <p:cNvGrpSpPr/>
        <p:nvPr/>
      </p:nvGrpSpPr>
      <p:grpSpPr>
        <a:xfrm>
          <a:off x="0" y="0"/>
          <a:ext cx="0" cy="0"/>
          <a:chOff x="0" y="0"/>
          <a:chExt cx="0" cy="0"/>
        </a:xfrm>
      </p:grpSpPr>
      <p:grpSp>
        <p:nvGrpSpPr>
          <p:cNvPr id="217" name="Google Shape;217;p242"/>
          <p:cNvGrpSpPr/>
          <p:nvPr/>
        </p:nvGrpSpPr>
        <p:grpSpPr>
          <a:xfrm>
            <a:off x="2494464" y="494214"/>
            <a:ext cx="4155074" cy="4155073"/>
            <a:chOff x="2119794" y="-36836"/>
            <a:chExt cx="5217173" cy="5217173"/>
          </a:xfrm>
        </p:grpSpPr>
        <p:sp>
          <p:nvSpPr>
            <p:cNvPr id="218" name="Google Shape;218;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19" name="Google Shape;219;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nvGrpSpPr>
            <p:cNvPr id="220" name="Google Shape;220;p242"/>
            <p:cNvGrpSpPr/>
            <p:nvPr/>
          </p:nvGrpSpPr>
          <p:grpSpPr>
            <a:xfrm>
              <a:off x="2119794" y="-36836"/>
              <a:ext cx="5217173" cy="5217173"/>
              <a:chOff x="2334961" y="334711"/>
              <a:chExt cx="4626477" cy="4626477"/>
            </a:xfrm>
          </p:grpSpPr>
          <p:grpSp>
            <p:nvGrpSpPr>
              <p:cNvPr id="221" name="Google Shape;221;p242"/>
              <p:cNvGrpSpPr/>
              <p:nvPr/>
            </p:nvGrpSpPr>
            <p:grpSpPr>
              <a:xfrm>
                <a:off x="2334961" y="334711"/>
                <a:ext cx="4626477" cy="4626477"/>
                <a:chOff x="2334961" y="334711"/>
                <a:chExt cx="4626477" cy="4626477"/>
              </a:xfrm>
            </p:grpSpPr>
            <p:sp>
              <p:nvSpPr>
                <p:cNvPr id="222" name="Google Shape;222;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3" name="Google Shape;223;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4" name="Google Shape;224;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5" name="Google Shape;225;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6" name="Google Shape;226;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
        <p:nvSpPr>
          <p:cNvPr id="227" name="Google Shape;227;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srcRect/>
          <a:stretch>
            <a:fill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28"/>
        <p:cNvGrpSpPr/>
        <p:nvPr/>
      </p:nvGrpSpPr>
      <p:grpSpPr>
        <a:xfrm>
          <a:off x="0" y="0"/>
          <a:ext cx="0" cy="0"/>
          <a:chOff x="0" y="0"/>
          <a:chExt cx="0" cy="0"/>
        </a:xfrm>
      </p:grpSpPr>
      <p:grpSp>
        <p:nvGrpSpPr>
          <p:cNvPr id="229" name="Google Shape;229;p243"/>
          <p:cNvGrpSpPr/>
          <p:nvPr/>
        </p:nvGrpSpPr>
        <p:grpSpPr>
          <a:xfrm>
            <a:off x="2494465" y="494214"/>
            <a:ext cx="4155072" cy="4155073"/>
            <a:chOff x="2119794" y="-36836"/>
            <a:chExt cx="5217173" cy="5217173"/>
          </a:xfrm>
        </p:grpSpPr>
        <p:sp>
          <p:nvSpPr>
            <p:cNvPr id="230" name="Google Shape;230;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1" name="Google Shape;231;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232" name="Google Shape;232;p243"/>
            <p:cNvGrpSpPr/>
            <p:nvPr/>
          </p:nvGrpSpPr>
          <p:grpSpPr>
            <a:xfrm>
              <a:off x="2119794" y="-36836"/>
              <a:ext cx="5217173" cy="5217173"/>
              <a:chOff x="2334961" y="334711"/>
              <a:chExt cx="4626477" cy="4626477"/>
            </a:xfrm>
          </p:grpSpPr>
          <p:grpSp>
            <p:nvGrpSpPr>
              <p:cNvPr id="233" name="Google Shape;233;p243"/>
              <p:cNvGrpSpPr/>
              <p:nvPr/>
            </p:nvGrpSpPr>
            <p:grpSpPr>
              <a:xfrm>
                <a:off x="2334961" y="334711"/>
                <a:ext cx="4626477" cy="4626477"/>
                <a:chOff x="2334961" y="334711"/>
                <a:chExt cx="4626477" cy="4626477"/>
              </a:xfrm>
            </p:grpSpPr>
            <p:sp>
              <p:nvSpPr>
                <p:cNvPr id="234" name="Google Shape;234;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5" name="Google Shape;235;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6" name="Google Shape;236;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7" name="Google Shape;237;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8" name="Google Shape;238;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9" name="Google Shape;239;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40"/>
        <p:cNvGrpSpPr/>
        <p:nvPr/>
      </p:nvGrpSpPr>
      <p:grpSpPr>
        <a:xfrm>
          <a:off x="0" y="0"/>
          <a:ext cx="0" cy="0"/>
          <a:chOff x="0" y="0"/>
          <a:chExt cx="0" cy="0"/>
        </a:xfrm>
      </p:grpSpPr>
      <p:pic>
        <p:nvPicPr>
          <p:cNvPr id="241" name="Google Shape;241;p244"/>
          <p:cNvPicPr preferRelativeResize="0"/>
          <p:nvPr/>
        </p:nvPicPr>
        <p:blipFill rotWithShape="1">
          <a:blip r:embed="rId2"/>
          <a:srcRect/>
          <a:stretch>
            <a:fillRect/>
          </a:stretch>
        </p:blipFill>
        <p:spPr>
          <a:xfrm>
            <a:off x="2924496" y="901633"/>
            <a:ext cx="3295009" cy="3449032"/>
          </a:xfrm>
          <a:prstGeom prst="rect">
            <a:avLst/>
          </a:prstGeom>
          <a:noFill/>
          <a:ln>
            <a:noFill/>
          </a:ln>
        </p:spPr>
      </p:pic>
      <p:sp>
        <p:nvSpPr>
          <p:cNvPr id="242" name="Google Shape;242;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43"/>
        <p:cNvGrpSpPr/>
        <p:nvPr/>
      </p:nvGrpSpPr>
      <p:grpSpPr>
        <a:xfrm>
          <a:off x="0" y="0"/>
          <a:ext cx="0" cy="0"/>
          <a:chOff x="0" y="0"/>
          <a:chExt cx="0" cy="0"/>
        </a:xfrm>
      </p:grpSpPr>
      <p:pic>
        <p:nvPicPr>
          <p:cNvPr id="244" name="Google Shape;244;p245"/>
          <p:cNvPicPr preferRelativeResize="0"/>
          <p:nvPr/>
        </p:nvPicPr>
        <p:blipFill rotWithShape="1">
          <a:blip r:embed="rId2"/>
          <a:srcRect/>
          <a:stretch>
            <a:fillRect/>
          </a:stretch>
        </p:blipFill>
        <p:spPr>
          <a:xfrm>
            <a:off x="2555408" y="637575"/>
            <a:ext cx="4004832" cy="4042613"/>
          </a:xfrm>
          <a:prstGeom prst="rect">
            <a:avLst/>
          </a:prstGeom>
          <a:noFill/>
          <a:ln>
            <a:noFill/>
          </a:ln>
        </p:spPr>
      </p:pic>
      <p:sp>
        <p:nvSpPr>
          <p:cNvPr id="245" name="Google Shape;245;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46"/>
        <p:cNvGrpSpPr/>
        <p:nvPr/>
      </p:nvGrpSpPr>
      <p:grpSpPr>
        <a:xfrm>
          <a:off x="0" y="0"/>
          <a:ext cx="0" cy="0"/>
          <a:chOff x="0" y="0"/>
          <a:chExt cx="0" cy="0"/>
        </a:xfrm>
      </p:grpSpPr>
      <p:pic>
        <p:nvPicPr>
          <p:cNvPr id="247" name="Google Shape;247;p246" descr="Icon&#10;&#10;Description automatically generated"/>
          <p:cNvPicPr preferRelativeResize="0"/>
          <p:nvPr/>
        </p:nvPicPr>
        <p:blipFill rotWithShape="1">
          <a:blip r:embed="rId2"/>
          <a:srcRect/>
          <a:stretch>
            <a:fillRect/>
          </a:stretch>
        </p:blipFill>
        <p:spPr>
          <a:xfrm>
            <a:off x="2360040" y="277448"/>
            <a:ext cx="4422039" cy="4588604"/>
          </a:xfrm>
          <a:prstGeom prst="rect">
            <a:avLst/>
          </a:prstGeom>
          <a:noFill/>
          <a:ln>
            <a:noFill/>
          </a:ln>
        </p:spPr>
      </p:pic>
      <p:sp>
        <p:nvSpPr>
          <p:cNvPr id="248" name="Google Shape;248;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49" name="Google Shape;249;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50"/>
        <p:cNvGrpSpPr/>
        <p:nvPr/>
      </p:nvGrpSpPr>
      <p:grpSpPr>
        <a:xfrm>
          <a:off x="0" y="0"/>
          <a:ext cx="0" cy="0"/>
          <a:chOff x="0" y="0"/>
          <a:chExt cx="0" cy="0"/>
        </a:xfrm>
      </p:grpSpPr>
      <p:pic>
        <p:nvPicPr>
          <p:cNvPr id="251" name="Google Shape;251;p24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252" name="Google Shape;252;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53" name="Google Shape;253;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54" name="Google Shape;254;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55" name="Google Shape;255;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56" name="Google Shape;256;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57" name="Google Shape;257;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58" name="Google Shape;258;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59" name="Google Shape;259;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60" name="Google Shape;260;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61" name="Google Shape;261;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62"/>
        <p:cNvGrpSpPr/>
        <p:nvPr/>
      </p:nvGrpSpPr>
      <p:grpSpPr>
        <a:xfrm>
          <a:off x="0" y="0"/>
          <a:ext cx="0" cy="0"/>
          <a:chOff x="0" y="0"/>
          <a:chExt cx="0" cy="0"/>
        </a:xfrm>
      </p:grpSpPr>
      <p:pic>
        <p:nvPicPr>
          <p:cNvPr id="263" name="Google Shape;263;p24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264" name="Google Shape;264;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65" name="Google Shape;265;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6" name="Google Shape;266;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67" name="Google Shape;267;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68" name="Google Shape;268;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9" name="Google Shape;269;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70" name="Google Shape;270;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71" name="Google Shape;271;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72" name="Google Shape;272;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73" name="Google Shape;273;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74"/>
        <p:cNvGrpSpPr/>
        <p:nvPr/>
      </p:nvGrpSpPr>
      <p:grpSpPr>
        <a:xfrm>
          <a:off x="0" y="0"/>
          <a:ext cx="0" cy="0"/>
          <a:chOff x="0" y="0"/>
          <a:chExt cx="0" cy="0"/>
        </a:xfrm>
      </p:grpSpPr>
      <p:pic>
        <p:nvPicPr>
          <p:cNvPr id="275" name="Google Shape;275;p24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cxnSp>
        <p:nvCxnSpPr>
          <p:cNvPr id="276" name="Google Shape;276;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77" name="Google Shape;277;p249"/>
          <p:cNvGrpSpPr/>
          <p:nvPr/>
        </p:nvGrpSpPr>
        <p:grpSpPr>
          <a:xfrm>
            <a:off x="2257341" y="1861278"/>
            <a:ext cx="560368" cy="825149"/>
            <a:chOff x="2257341" y="1871217"/>
            <a:chExt cx="560368" cy="825149"/>
          </a:xfrm>
        </p:grpSpPr>
        <p:sp>
          <p:nvSpPr>
            <p:cNvPr id="278" name="Google Shape;278;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79" name="Google Shape;279;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0" name="Google Shape;280;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1" name="Google Shape;281;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82" name="Google Shape;282;p249"/>
          <p:cNvGrpSpPr/>
          <p:nvPr/>
        </p:nvGrpSpPr>
        <p:grpSpPr>
          <a:xfrm>
            <a:off x="6326292" y="1861278"/>
            <a:ext cx="560368" cy="825149"/>
            <a:chOff x="6326292" y="1871217"/>
            <a:chExt cx="560368" cy="825149"/>
          </a:xfrm>
        </p:grpSpPr>
        <p:sp>
          <p:nvSpPr>
            <p:cNvPr id="283" name="Google Shape;283;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84" name="Google Shape;284;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5" name="Google Shape;285;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6" name="Google Shape;286;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87" name="Google Shape;287;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88" name="Google Shape;288;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89" name="Google Shape;289;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90" name="Google Shape;290;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91" name="Google Shape;291;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92" name="Google Shape;292;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293"/>
        <p:cNvGrpSpPr/>
        <p:nvPr/>
      </p:nvGrpSpPr>
      <p:grpSpPr>
        <a:xfrm>
          <a:off x="0" y="0"/>
          <a:ext cx="0" cy="0"/>
          <a:chOff x="0" y="0"/>
          <a:chExt cx="0" cy="0"/>
        </a:xfrm>
      </p:grpSpPr>
      <p:pic>
        <p:nvPicPr>
          <p:cNvPr id="294" name="Google Shape;294;p25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295" name="Google Shape;295;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96" name="Google Shape;296;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97" name="Google Shape;297;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8" name="Google Shape;298;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99" name="Google Shape;299;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00" name="Google Shape;300;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1" name="Google Shape;301;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02" name="Google Shape;302;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3" name="Google Shape;303;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04" name="Google Shape;304;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5" name="Google Shape;305;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06" name="Google Shape;306;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7" name="Google Shape;307;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8" name="Google Shape;308;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09"/>
        <p:cNvGrpSpPr/>
        <p:nvPr/>
      </p:nvGrpSpPr>
      <p:grpSpPr>
        <a:xfrm>
          <a:off x="0" y="0"/>
          <a:ext cx="0" cy="0"/>
          <a:chOff x="0" y="0"/>
          <a:chExt cx="0" cy="0"/>
        </a:xfrm>
      </p:grpSpPr>
      <p:pic>
        <p:nvPicPr>
          <p:cNvPr id="310" name="Google Shape;310;p251"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311" name="Google Shape;311;p251"/>
          <p:cNvGrpSpPr/>
          <p:nvPr/>
        </p:nvGrpSpPr>
        <p:grpSpPr>
          <a:xfrm>
            <a:off x="0" y="2399230"/>
            <a:ext cx="9144001" cy="2349751"/>
            <a:chOff x="0" y="2182920"/>
            <a:chExt cx="9144001" cy="2349751"/>
          </a:xfrm>
        </p:grpSpPr>
        <p:sp>
          <p:nvSpPr>
            <p:cNvPr id="312" name="Google Shape;312;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13" name="Google Shape;313;p251"/>
            <p:cNvGrpSpPr/>
            <p:nvPr/>
          </p:nvGrpSpPr>
          <p:grpSpPr>
            <a:xfrm>
              <a:off x="1229347" y="2182920"/>
              <a:ext cx="6685306" cy="1002265"/>
              <a:chOff x="976268" y="2064936"/>
              <a:chExt cx="6685306" cy="1002265"/>
            </a:xfrm>
          </p:grpSpPr>
          <p:sp>
            <p:nvSpPr>
              <p:cNvPr id="314" name="Google Shape;314;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5" name="Google Shape;315;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6" name="Google Shape;316;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317" name="Google Shape;317;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8" name="Google Shape;318;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9" name="Google Shape;319;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20" name="Google Shape;320;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21" name="Google Shape;321;p251"/>
          <p:cNvSpPr>
            <a:spLocks noGrp="1"/>
          </p:cNvSpPr>
          <p:nvPr>
            <p:ph type="pic" idx="5"/>
          </p:nvPr>
        </p:nvSpPr>
        <p:spPr>
          <a:xfrm>
            <a:off x="1460973" y="2631002"/>
            <a:ext cx="539010" cy="538720"/>
          </a:xfrm>
          <a:prstGeom prst="rect">
            <a:avLst/>
          </a:prstGeom>
          <a:noFill/>
          <a:ln>
            <a:noFill/>
          </a:ln>
        </p:spPr>
      </p:sp>
      <p:sp>
        <p:nvSpPr>
          <p:cNvPr id="322" name="Google Shape;322;p251"/>
          <p:cNvSpPr>
            <a:spLocks noGrp="1"/>
          </p:cNvSpPr>
          <p:nvPr>
            <p:ph type="pic" idx="6"/>
          </p:nvPr>
        </p:nvSpPr>
        <p:spPr>
          <a:xfrm>
            <a:off x="4302493" y="2631002"/>
            <a:ext cx="539010" cy="538720"/>
          </a:xfrm>
          <a:prstGeom prst="rect">
            <a:avLst/>
          </a:prstGeom>
          <a:noFill/>
          <a:ln>
            <a:noFill/>
          </a:ln>
        </p:spPr>
      </p:sp>
      <p:sp>
        <p:nvSpPr>
          <p:cNvPr id="323" name="Google Shape;323;p251"/>
          <p:cNvSpPr>
            <a:spLocks noGrp="1"/>
          </p:cNvSpPr>
          <p:nvPr>
            <p:ph type="pic" idx="7"/>
          </p:nvPr>
        </p:nvSpPr>
        <p:spPr>
          <a:xfrm>
            <a:off x="7144013" y="2631002"/>
            <a:ext cx="539010" cy="538720"/>
          </a:xfrm>
          <a:prstGeom prst="rect">
            <a:avLst/>
          </a:prstGeom>
          <a:noFill/>
          <a:ln>
            <a:noFill/>
          </a:ln>
        </p:spPr>
      </p:sp>
      <p:sp>
        <p:nvSpPr>
          <p:cNvPr id="324" name="Google Shape;324;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25" name="Google Shape;325;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26"/>
        <p:cNvGrpSpPr/>
        <p:nvPr/>
      </p:nvGrpSpPr>
      <p:grpSpPr>
        <a:xfrm>
          <a:off x="0" y="0"/>
          <a:ext cx="0" cy="0"/>
          <a:chOff x="0" y="0"/>
          <a:chExt cx="0" cy="0"/>
        </a:xfrm>
      </p:grpSpPr>
      <p:pic>
        <p:nvPicPr>
          <p:cNvPr id="327" name="Google Shape;327;p252"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328" name="Google Shape;328;p252"/>
          <p:cNvGrpSpPr/>
          <p:nvPr/>
        </p:nvGrpSpPr>
        <p:grpSpPr>
          <a:xfrm>
            <a:off x="0" y="2399230"/>
            <a:ext cx="9144001" cy="2349751"/>
            <a:chOff x="0" y="2182920"/>
            <a:chExt cx="9144001" cy="2349751"/>
          </a:xfrm>
        </p:grpSpPr>
        <p:sp>
          <p:nvSpPr>
            <p:cNvPr id="329" name="Google Shape;329;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30" name="Google Shape;330;p252"/>
            <p:cNvGrpSpPr/>
            <p:nvPr/>
          </p:nvGrpSpPr>
          <p:grpSpPr>
            <a:xfrm>
              <a:off x="1229347" y="2182920"/>
              <a:ext cx="6685306" cy="1002265"/>
              <a:chOff x="976268" y="2064936"/>
              <a:chExt cx="6685306" cy="1002265"/>
            </a:xfrm>
          </p:grpSpPr>
          <p:sp>
            <p:nvSpPr>
              <p:cNvPr id="331" name="Google Shape;331;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32" name="Google Shape;332;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33" name="Google Shape;333;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334" name="Google Shape;334;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35" name="Google Shape;335;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36" name="Google Shape;336;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37" name="Google Shape;337;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38" name="Google Shape;338;p252"/>
          <p:cNvSpPr>
            <a:spLocks noGrp="1"/>
          </p:cNvSpPr>
          <p:nvPr>
            <p:ph type="pic" idx="5"/>
          </p:nvPr>
        </p:nvSpPr>
        <p:spPr>
          <a:xfrm>
            <a:off x="1460973" y="2631002"/>
            <a:ext cx="539010" cy="538720"/>
          </a:xfrm>
          <a:prstGeom prst="rect">
            <a:avLst/>
          </a:prstGeom>
          <a:noFill/>
          <a:ln>
            <a:noFill/>
          </a:ln>
        </p:spPr>
      </p:sp>
      <p:sp>
        <p:nvSpPr>
          <p:cNvPr id="339" name="Google Shape;339;p252"/>
          <p:cNvSpPr>
            <a:spLocks noGrp="1"/>
          </p:cNvSpPr>
          <p:nvPr>
            <p:ph type="pic" idx="6"/>
          </p:nvPr>
        </p:nvSpPr>
        <p:spPr>
          <a:xfrm>
            <a:off x="4302493" y="2631002"/>
            <a:ext cx="539010" cy="538720"/>
          </a:xfrm>
          <a:prstGeom prst="rect">
            <a:avLst/>
          </a:prstGeom>
          <a:noFill/>
          <a:ln>
            <a:noFill/>
          </a:ln>
        </p:spPr>
      </p:sp>
      <p:sp>
        <p:nvSpPr>
          <p:cNvPr id="340" name="Google Shape;340;p252"/>
          <p:cNvSpPr>
            <a:spLocks noGrp="1"/>
          </p:cNvSpPr>
          <p:nvPr>
            <p:ph type="pic" idx="7"/>
          </p:nvPr>
        </p:nvSpPr>
        <p:spPr>
          <a:xfrm>
            <a:off x="7144013" y="2631002"/>
            <a:ext cx="539010" cy="538720"/>
          </a:xfrm>
          <a:prstGeom prst="rect">
            <a:avLst/>
          </a:prstGeom>
          <a:noFill/>
          <a:ln>
            <a:noFill/>
          </a:ln>
        </p:spPr>
      </p:sp>
      <p:sp>
        <p:nvSpPr>
          <p:cNvPr id="341" name="Google Shape;341;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42" name="Google Shape;342;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26"/>
        <p:cNvGrpSpPr/>
        <p:nvPr/>
      </p:nvGrpSpPr>
      <p:grpSpPr>
        <a:xfrm>
          <a:off x="0" y="0"/>
          <a:ext cx="0" cy="0"/>
          <a:chOff x="0" y="0"/>
          <a:chExt cx="0" cy="0"/>
        </a:xfrm>
      </p:grpSpPr>
      <p:pic>
        <p:nvPicPr>
          <p:cNvPr id="27" name="Google Shape;27;p217" descr="A computer on a table&#10;&#10;Description automatically generated with medium confidence"/>
          <p:cNvPicPr preferRelativeResize="0"/>
          <p:nvPr/>
        </p:nvPicPr>
        <p:blipFill rotWithShape="1">
          <a:blip r:embed="rId2"/>
          <a:srcRect t="8552" r="1749" b="8552"/>
          <a:stretch>
            <a:fillRect/>
          </a:stretch>
        </p:blipFill>
        <p:spPr>
          <a:xfrm>
            <a:off x="-1" y="-1"/>
            <a:ext cx="9144001" cy="5143501"/>
          </a:xfrm>
          <a:prstGeom prst="rect">
            <a:avLst/>
          </a:prstGeom>
          <a:noFill/>
          <a:ln>
            <a:noFill/>
          </a:ln>
        </p:spPr>
      </p:pic>
      <p:pic>
        <p:nvPicPr>
          <p:cNvPr id="28" name="Google Shape;28;p217"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29" name="Google Shape;29;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30" name="Google Shape;30;p217" descr="Shape&#10;&#10;Description automatically generated with low confidence"/>
          <p:cNvPicPr preferRelativeResize="0"/>
          <p:nvPr/>
        </p:nvPicPr>
        <p:blipFill rotWithShape="1">
          <a:blip r:embed="rId4"/>
          <a:srcRect/>
          <a:stretch>
            <a:fillRect/>
          </a:stretch>
        </p:blipFill>
        <p:spPr>
          <a:xfrm>
            <a:off x="2692835" y="1785257"/>
            <a:ext cx="1181100" cy="1181100"/>
          </a:xfrm>
          <a:prstGeom prst="rect">
            <a:avLst/>
          </a:prstGeom>
          <a:noFill/>
          <a:ln>
            <a:noFill/>
          </a:ln>
        </p:spPr>
      </p:pic>
      <p:sp>
        <p:nvSpPr>
          <p:cNvPr id="31" name="Google Shape;31;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2" name="Google Shape;32;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panose="020B0604020202020204"/>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3" name="Google Shape;33;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panose="020B0604020202020204"/>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43"/>
        <p:cNvGrpSpPr/>
        <p:nvPr/>
      </p:nvGrpSpPr>
      <p:grpSpPr>
        <a:xfrm>
          <a:off x="0" y="0"/>
          <a:ext cx="0" cy="0"/>
          <a:chOff x="0" y="0"/>
          <a:chExt cx="0" cy="0"/>
        </a:xfrm>
      </p:grpSpPr>
      <p:pic>
        <p:nvPicPr>
          <p:cNvPr id="344" name="Google Shape;344;p253"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345" name="Google Shape;345;p253"/>
          <p:cNvGrpSpPr/>
          <p:nvPr/>
        </p:nvGrpSpPr>
        <p:grpSpPr>
          <a:xfrm>
            <a:off x="0" y="2399230"/>
            <a:ext cx="9144001" cy="2349751"/>
            <a:chOff x="0" y="2182920"/>
            <a:chExt cx="9144001" cy="2349751"/>
          </a:xfrm>
        </p:grpSpPr>
        <p:sp>
          <p:nvSpPr>
            <p:cNvPr id="346" name="Google Shape;346;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47" name="Google Shape;347;p253"/>
            <p:cNvGrpSpPr/>
            <p:nvPr/>
          </p:nvGrpSpPr>
          <p:grpSpPr>
            <a:xfrm>
              <a:off x="1229347" y="2182920"/>
              <a:ext cx="6685306" cy="1002265"/>
              <a:chOff x="976268" y="2064936"/>
              <a:chExt cx="6685306" cy="1002265"/>
            </a:xfrm>
          </p:grpSpPr>
          <p:sp>
            <p:nvSpPr>
              <p:cNvPr id="348" name="Google Shape;348;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49" name="Google Shape;349;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50" name="Google Shape;350;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351" name="Google Shape;351;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52" name="Google Shape;352;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53" name="Google Shape;353;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54" name="Google Shape;354;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55" name="Google Shape;355;p253"/>
          <p:cNvSpPr>
            <a:spLocks noGrp="1"/>
          </p:cNvSpPr>
          <p:nvPr>
            <p:ph type="pic" idx="5"/>
          </p:nvPr>
        </p:nvSpPr>
        <p:spPr>
          <a:xfrm>
            <a:off x="1460973" y="2631002"/>
            <a:ext cx="539010" cy="538720"/>
          </a:xfrm>
          <a:prstGeom prst="rect">
            <a:avLst/>
          </a:prstGeom>
          <a:noFill/>
          <a:ln>
            <a:noFill/>
          </a:ln>
        </p:spPr>
      </p:sp>
      <p:sp>
        <p:nvSpPr>
          <p:cNvPr id="356" name="Google Shape;356;p253"/>
          <p:cNvSpPr>
            <a:spLocks noGrp="1"/>
          </p:cNvSpPr>
          <p:nvPr>
            <p:ph type="pic" idx="6"/>
          </p:nvPr>
        </p:nvSpPr>
        <p:spPr>
          <a:xfrm>
            <a:off x="4302493" y="2631002"/>
            <a:ext cx="539010" cy="538720"/>
          </a:xfrm>
          <a:prstGeom prst="rect">
            <a:avLst/>
          </a:prstGeom>
          <a:noFill/>
          <a:ln>
            <a:noFill/>
          </a:ln>
        </p:spPr>
      </p:sp>
      <p:sp>
        <p:nvSpPr>
          <p:cNvPr id="357" name="Google Shape;357;p253"/>
          <p:cNvSpPr>
            <a:spLocks noGrp="1"/>
          </p:cNvSpPr>
          <p:nvPr>
            <p:ph type="pic" idx="7"/>
          </p:nvPr>
        </p:nvSpPr>
        <p:spPr>
          <a:xfrm>
            <a:off x="7144013" y="2631002"/>
            <a:ext cx="539010" cy="538720"/>
          </a:xfrm>
          <a:prstGeom prst="rect">
            <a:avLst/>
          </a:prstGeom>
          <a:noFill/>
          <a:ln>
            <a:noFill/>
          </a:ln>
        </p:spPr>
      </p:sp>
      <p:sp>
        <p:nvSpPr>
          <p:cNvPr id="358" name="Google Shape;358;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59" name="Google Shape;359;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60"/>
        <p:cNvGrpSpPr/>
        <p:nvPr/>
      </p:nvGrpSpPr>
      <p:grpSpPr>
        <a:xfrm>
          <a:off x="0" y="0"/>
          <a:ext cx="0" cy="0"/>
          <a:chOff x="0" y="0"/>
          <a:chExt cx="0" cy="0"/>
        </a:xfrm>
      </p:grpSpPr>
      <p:pic>
        <p:nvPicPr>
          <p:cNvPr id="361" name="Google Shape;361;p254"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362" name="Google Shape;362;p254"/>
          <p:cNvGrpSpPr/>
          <p:nvPr/>
        </p:nvGrpSpPr>
        <p:grpSpPr>
          <a:xfrm>
            <a:off x="0" y="2399230"/>
            <a:ext cx="9144001" cy="2349751"/>
            <a:chOff x="0" y="2182920"/>
            <a:chExt cx="9144001" cy="2349751"/>
          </a:xfrm>
        </p:grpSpPr>
        <p:sp>
          <p:nvSpPr>
            <p:cNvPr id="363" name="Google Shape;363;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64" name="Google Shape;364;p254"/>
            <p:cNvGrpSpPr/>
            <p:nvPr/>
          </p:nvGrpSpPr>
          <p:grpSpPr>
            <a:xfrm>
              <a:off x="1229347" y="2182920"/>
              <a:ext cx="6685306" cy="1002265"/>
              <a:chOff x="976268" y="2064936"/>
              <a:chExt cx="6685306" cy="1002265"/>
            </a:xfrm>
          </p:grpSpPr>
          <p:sp>
            <p:nvSpPr>
              <p:cNvPr id="365" name="Google Shape;365;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66" name="Google Shape;366;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67" name="Google Shape;367;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368" name="Google Shape;368;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69" name="Google Shape;369;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70" name="Google Shape;370;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71" name="Google Shape;371;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72" name="Google Shape;372;p254"/>
          <p:cNvSpPr>
            <a:spLocks noGrp="1"/>
          </p:cNvSpPr>
          <p:nvPr>
            <p:ph type="pic" idx="5"/>
          </p:nvPr>
        </p:nvSpPr>
        <p:spPr>
          <a:xfrm>
            <a:off x="1460973" y="2631002"/>
            <a:ext cx="539010" cy="538720"/>
          </a:xfrm>
          <a:prstGeom prst="rect">
            <a:avLst/>
          </a:prstGeom>
          <a:noFill/>
          <a:ln>
            <a:noFill/>
          </a:ln>
        </p:spPr>
      </p:sp>
      <p:sp>
        <p:nvSpPr>
          <p:cNvPr id="373" name="Google Shape;373;p254"/>
          <p:cNvSpPr>
            <a:spLocks noGrp="1"/>
          </p:cNvSpPr>
          <p:nvPr>
            <p:ph type="pic" idx="6"/>
          </p:nvPr>
        </p:nvSpPr>
        <p:spPr>
          <a:xfrm>
            <a:off x="4302493" y="2631002"/>
            <a:ext cx="539010" cy="538720"/>
          </a:xfrm>
          <a:prstGeom prst="rect">
            <a:avLst/>
          </a:prstGeom>
          <a:noFill/>
          <a:ln>
            <a:noFill/>
          </a:ln>
        </p:spPr>
      </p:sp>
      <p:sp>
        <p:nvSpPr>
          <p:cNvPr id="374" name="Google Shape;374;p254"/>
          <p:cNvSpPr>
            <a:spLocks noGrp="1"/>
          </p:cNvSpPr>
          <p:nvPr>
            <p:ph type="pic" idx="7"/>
          </p:nvPr>
        </p:nvSpPr>
        <p:spPr>
          <a:xfrm>
            <a:off x="7144013" y="2631002"/>
            <a:ext cx="539010" cy="538720"/>
          </a:xfrm>
          <a:prstGeom prst="rect">
            <a:avLst/>
          </a:prstGeom>
          <a:noFill/>
          <a:ln>
            <a:noFill/>
          </a:ln>
        </p:spPr>
      </p:sp>
      <p:sp>
        <p:nvSpPr>
          <p:cNvPr id="375" name="Google Shape;375;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76" name="Google Shape;376;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77"/>
        <p:cNvGrpSpPr/>
        <p:nvPr/>
      </p:nvGrpSpPr>
      <p:grpSpPr>
        <a:xfrm>
          <a:off x="0" y="0"/>
          <a:ext cx="0" cy="0"/>
          <a:chOff x="0" y="0"/>
          <a:chExt cx="0" cy="0"/>
        </a:xfrm>
      </p:grpSpPr>
      <p:pic>
        <p:nvPicPr>
          <p:cNvPr id="378" name="Google Shape;378;p255"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379" name="Google Shape;379;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380" name="Google Shape;380;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81" name="Google Shape;381;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82" name="Google Shape;382;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83" name="Google Shape;383;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84" name="Google Shape;384;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85" name="Google Shape;385;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86" name="Google Shape;386;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87" name="Google Shape;387;p255"/>
          <p:cNvSpPr>
            <a:spLocks noGrp="1"/>
          </p:cNvSpPr>
          <p:nvPr>
            <p:ph type="pic" idx="4"/>
          </p:nvPr>
        </p:nvSpPr>
        <p:spPr>
          <a:xfrm>
            <a:off x="1324089" y="1830915"/>
            <a:ext cx="482600" cy="482600"/>
          </a:xfrm>
          <a:prstGeom prst="rect">
            <a:avLst/>
          </a:prstGeom>
          <a:noFill/>
          <a:ln>
            <a:noFill/>
          </a:ln>
        </p:spPr>
      </p:sp>
      <p:sp>
        <p:nvSpPr>
          <p:cNvPr id="388" name="Google Shape;388;p255"/>
          <p:cNvSpPr>
            <a:spLocks noGrp="1"/>
          </p:cNvSpPr>
          <p:nvPr>
            <p:ph type="pic" idx="5"/>
          </p:nvPr>
        </p:nvSpPr>
        <p:spPr>
          <a:xfrm>
            <a:off x="4330701" y="1830915"/>
            <a:ext cx="482600" cy="482600"/>
          </a:xfrm>
          <a:prstGeom prst="rect">
            <a:avLst/>
          </a:prstGeom>
          <a:noFill/>
          <a:ln>
            <a:noFill/>
          </a:ln>
        </p:spPr>
      </p:sp>
      <p:sp>
        <p:nvSpPr>
          <p:cNvPr id="389" name="Google Shape;389;p255"/>
          <p:cNvSpPr>
            <a:spLocks noGrp="1"/>
          </p:cNvSpPr>
          <p:nvPr>
            <p:ph type="pic" idx="6"/>
          </p:nvPr>
        </p:nvSpPr>
        <p:spPr>
          <a:xfrm>
            <a:off x="7337312" y="1830915"/>
            <a:ext cx="482600" cy="482600"/>
          </a:xfrm>
          <a:prstGeom prst="rect">
            <a:avLst/>
          </a:prstGeom>
          <a:noFill/>
          <a:ln>
            <a:noFill/>
          </a:ln>
        </p:spPr>
      </p:sp>
      <p:sp>
        <p:nvSpPr>
          <p:cNvPr id="390" name="Google Shape;390;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91" name="Google Shape;391;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92" name="Google Shape;392;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93" name="Google Shape;393;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94" name="Google Shape;394;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395"/>
        <p:cNvGrpSpPr/>
        <p:nvPr/>
      </p:nvGrpSpPr>
      <p:grpSpPr>
        <a:xfrm>
          <a:off x="0" y="0"/>
          <a:ext cx="0" cy="0"/>
          <a:chOff x="0" y="0"/>
          <a:chExt cx="0" cy="0"/>
        </a:xfrm>
      </p:grpSpPr>
      <p:pic>
        <p:nvPicPr>
          <p:cNvPr id="396" name="Google Shape;396;p25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397" name="Google Shape;397;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398" name="Google Shape;398;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399" name="Google Shape;399;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400" name="Google Shape;400;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01" name="Google Shape;401;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402" name="Google Shape;402;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03" name="Google Shape;403;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404" name="Google Shape;404;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05" name="Google Shape;405;p256"/>
          <p:cNvSpPr>
            <a:spLocks noGrp="1"/>
          </p:cNvSpPr>
          <p:nvPr>
            <p:ph type="pic" idx="4"/>
          </p:nvPr>
        </p:nvSpPr>
        <p:spPr>
          <a:xfrm>
            <a:off x="1324089" y="1830915"/>
            <a:ext cx="482600" cy="482600"/>
          </a:xfrm>
          <a:prstGeom prst="rect">
            <a:avLst/>
          </a:prstGeom>
          <a:noFill/>
          <a:ln>
            <a:noFill/>
          </a:ln>
        </p:spPr>
      </p:sp>
      <p:sp>
        <p:nvSpPr>
          <p:cNvPr id="406" name="Google Shape;406;p256"/>
          <p:cNvSpPr>
            <a:spLocks noGrp="1"/>
          </p:cNvSpPr>
          <p:nvPr>
            <p:ph type="pic" idx="5"/>
          </p:nvPr>
        </p:nvSpPr>
        <p:spPr>
          <a:xfrm>
            <a:off x="4330701" y="1830915"/>
            <a:ext cx="482600" cy="482600"/>
          </a:xfrm>
          <a:prstGeom prst="rect">
            <a:avLst/>
          </a:prstGeom>
          <a:noFill/>
          <a:ln>
            <a:noFill/>
          </a:ln>
        </p:spPr>
      </p:sp>
      <p:sp>
        <p:nvSpPr>
          <p:cNvPr id="407" name="Google Shape;407;p256"/>
          <p:cNvSpPr>
            <a:spLocks noGrp="1"/>
          </p:cNvSpPr>
          <p:nvPr>
            <p:ph type="pic" idx="6"/>
          </p:nvPr>
        </p:nvSpPr>
        <p:spPr>
          <a:xfrm>
            <a:off x="7337312" y="1830915"/>
            <a:ext cx="482600" cy="482600"/>
          </a:xfrm>
          <a:prstGeom prst="rect">
            <a:avLst/>
          </a:prstGeom>
          <a:noFill/>
          <a:ln>
            <a:noFill/>
          </a:ln>
        </p:spPr>
      </p:sp>
      <p:sp>
        <p:nvSpPr>
          <p:cNvPr id="408" name="Google Shape;408;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09" name="Google Shape;409;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10" name="Google Shape;410;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11" name="Google Shape;411;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12" name="Google Shape;412;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13"/>
        <p:cNvGrpSpPr/>
        <p:nvPr/>
      </p:nvGrpSpPr>
      <p:grpSpPr>
        <a:xfrm>
          <a:off x="0" y="0"/>
          <a:ext cx="0" cy="0"/>
          <a:chOff x="0" y="0"/>
          <a:chExt cx="0" cy="0"/>
        </a:xfrm>
      </p:grpSpPr>
      <p:pic>
        <p:nvPicPr>
          <p:cNvPr id="414" name="Google Shape;414;p25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415" name="Google Shape;415;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416" name="Google Shape;416;p257"/>
          <p:cNvGrpSpPr/>
          <p:nvPr/>
        </p:nvGrpSpPr>
        <p:grpSpPr>
          <a:xfrm>
            <a:off x="865742" y="1720353"/>
            <a:ext cx="7412516" cy="894818"/>
            <a:chOff x="865742" y="1720353"/>
            <a:chExt cx="7412516" cy="894818"/>
          </a:xfrm>
        </p:grpSpPr>
        <p:grpSp>
          <p:nvGrpSpPr>
            <p:cNvPr id="417" name="Google Shape;417;p257"/>
            <p:cNvGrpSpPr/>
            <p:nvPr/>
          </p:nvGrpSpPr>
          <p:grpSpPr>
            <a:xfrm>
              <a:off x="3119411" y="1720353"/>
              <a:ext cx="651510" cy="894818"/>
              <a:chOff x="2980317" y="2014294"/>
              <a:chExt cx="651510" cy="894818"/>
            </a:xfrm>
          </p:grpSpPr>
          <p:cxnSp>
            <p:nvCxnSpPr>
              <p:cNvPr id="418" name="Google Shape;418;p257"/>
              <p:cNvCxnSpPr>
                <a:endCxn id="419"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0" name="Google Shape;420;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19" name="Google Shape;419;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2</a:t>
                </a:r>
                <a:endParaRPr lang="en-US" sz="1400" b="1" i="0" u="none" strike="noStrike" cap="none">
                  <a:solidFill>
                    <a:schemeClr val="dk1"/>
                  </a:solidFill>
                  <a:latin typeface="Public Sans"/>
                  <a:ea typeface="Public Sans"/>
                  <a:cs typeface="Public Sans"/>
                  <a:sym typeface="Public Sans"/>
                </a:endParaRPr>
              </a:p>
            </p:txBody>
          </p:sp>
        </p:grpSp>
        <p:grpSp>
          <p:nvGrpSpPr>
            <p:cNvPr id="421" name="Google Shape;421;p257"/>
            <p:cNvGrpSpPr/>
            <p:nvPr/>
          </p:nvGrpSpPr>
          <p:grpSpPr>
            <a:xfrm>
              <a:off x="5373080" y="1720353"/>
              <a:ext cx="651510" cy="894818"/>
              <a:chOff x="5071929" y="2014294"/>
              <a:chExt cx="651510" cy="894818"/>
            </a:xfrm>
          </p:grpSpPr>
          <p:cxnSp>
            <p:nvCxnSpPr>
              <p:cNvPr id="422" name="Google Shape;422;p257"/>
              <p:cNvCxnSpPr>
                <a:endCxn id="423"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4" name="Google Shape;424;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3" name="Google Shape;423;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3</a:t>
                </a:r>
                <a:endParaRPr lang="en-US" sz="1400" b="1" i="0" u="none" strike="noStrike" cap="none">
                  <a:solidFill>
                    <a:schemeClr val="dk1"/>
                  </a:solidFill>
                  <a:latin typeface="Public Sans"/>
                  <a:ea typeface="Public Sans"/>
                  <a:cs typeface="Public Sans"/>
                  <a:sym typeface="Public Sans"/>
                </a:endParaRPr>
              </a:p>
            </p:txBody>
          </p:sp>
        </p:grpSp>
        <p:grpSp>
          <p:nvGrpSpPr>
            <p:cNvPr id="425" name="Google Shape;425;p257"/>
            <p:cNvGrpSpPr/>
            <p:nvPr/>
          </p:nvGrpSpPr>
          <p:grpSpPr>
            <a:xfrm>
              <a:off x="7626748" y="1720353"/>
              <a:ext cx="651510" cy="894818"/>
              <a:chOff x="7469822" y="2014294"/>
              <a:chExt cx="651510" cy="894818"/>
            </a:xfrm>
          </p:grpSpPr>
          <p:cxnSp>
            <p:nvCxnSpPr>
              <p:cNvPr id="426" name="Google Shape;426;p257"/>
              <p:cNvCxnSpPr>
                <a:endCxn id="427"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8" name="Google Shape;428;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7" name="Google Shape;427;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4</a:t>
                </a:r>
                <a:endParaRPr lang="en-US" sz="1400" b="1" i="0" u="none" strike="noStrike" cap="none">
                  <a:solidFill>
                    <a:schemeClr val="dk1"/>
                  </a:solidFill>
                  <a:latin typeface="Public Sans"/>
                  <a:ea typeface="Public Sans"/>
                  <a:cs typeface="Public Sans"/>
                  <a:sym typeface="Public Sans"/>
                </a:endParaRPr>
              </a:p>
            </p:txBody>
          </p:sp>
        </p:grpSp>
        <p:grpSp>
          <p:nvGrpSpPr>
            <p:cNvPr id="429" name="Google Shape;429;p257"/>
            <p:cNvGrpSpPr/>
            <p:nvPr/>
          </p:nvGrpSpPr>
          <p:grpSpPr>
            <a:xfrm>
              <a:off x="865742" y="1720353"/>
              <a:ext cx="651510" cy="894818"/>
              <a:chOff x="888704" y="2014294"/>
              <a:chExt cx="651510" cy="894818"/>
            </a:xfrm>
          </p:grpSpPr>
          <p:cxnSp>
            <p:nvCxnSpPr>
              <p:cNvPr id="430" name="Google Shape;430;p257"/>
              <p:cNvCxnSpPr>
                <a:endCxn id="431"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2" name="Google Shape;432;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31" name="Google Shape;431;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1</a:t>
                </a:r>
                <a:endParaRPr lang="en-US" sz="1400" b="1" i="0" u="none" strike="noStrike" cap="none">
                  <a:solidFill>
                    <a:schemeClr val="dk1"/>
                  </a:solidFill>
                  <a:latin typeface="Public Sans"/>
                  <a:ea typeface="Public Sans"/>
                  <a:cs typeface="Public Sans"/>
                  <a:sym typeface="Public Sans"/>
                </a:endParaRPr>
              </a:p>
            </p:txBody>
          </p:sp>
        </p:grpSp>
      </p:grpSp>
      <p:sp>
        <p:nvSpPr>
          <p:cNvPr id="433" name="Google Shape;433;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34" name="Google Shape;434;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35" name="Google Shape;435;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36" name="Google Shape;436;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37" name="Google Shape;437;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38" name="Google Shape;438;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39" name="Google Shape;439;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40" name="Google Shape;440;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41" name="Google Shape;441;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42" name="Google Shape;442;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43"/>
        <p:cNvGrpSpPr/>
        <p:nvPr/>
      </p:nvGrpSpPr>
      <p:grpSpPr>
        <a:xfrm>
          <a:off x="0" y="0"/>
          <a:ext cx="0" cy="0"/>
          <a:chOff x="0" y="0"/>
          <a:chExt cx="0" cy="0"/>
        </a:xfrm>
      </p:grpSpPr>
      <p:pic>
        <p:nvPicPr>
          <p:cNvPr id="444" name="Google Shape;444;p25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445" name="Google Shape;445;p258"/>
          <p:cNvGrpSpPr/>
          <p:nvPr/>
        </p:nvGrpSpPr>
        <p:grpSpPr>
          <a:xfrm>
            <a:off x="1114581" y="3141131"/>
            <a:ext cx="175260" cy="1120085"/>
            <a:chOff x="973176" y="3197693"/>
            <a:chExt cx="175260" cy="1120085"/>
          </a:xfrm>
        </p:grpSpPr>
        <p:sp>
          <p:nvSpPr>
            <p:cNvPr id="446" name="Google Shape;446;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447" name="Google Shape;447;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48" name="Google Shape;448;p258"/>
          <p:cNvGrpSpPr/>
          <p:nvPr/>
        </p:nvGrpSpPr>
        <p:grpSpPr>
          <a:xfrm>
            <a:off x="5033439" y="1436374"/>
            <a:ext cx="175260" cy="1120085"/>
            <a:chOff x="4892034" y="1492936"/>
            <a:chExt cx="175260" cy="1120085"/>
          </a:xfrm>
        </p:grpSpPr>
        <p:sp>
          <p:nvSpPr>
            <p:cNvPr id="449" name="Google Shape;449;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450" name="Google Shape;450;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1" name="Google Shape;451;p258"/>
          <p:cNvGrpSpPr/>
          <p:nvPr/>
        </p:nvGrpSpPr>
        <p:grpSpPr>
          <a:xfrm>
            <a:off x="1114581" y="1436374"/>
            <a:ext cx="175260" cy="1120085"/>
            <a:chOff x="973176" y="1492936"/>
            <a:chExt cx="175260" cy="1120085"/>
          </a:xfrm>
        </p:grpSpPr>
        <p:cxnSp>
          <p:nvCxnSpPr>
            <p:cNvPr id="452" name="Google Shape;452;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53" name="Google Shape;453;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grpSp>
        <p:nvGrpSpPr>
          <p:cNvPr id="454" name="Google Shape;454;p258"/>
          <p:cNvGrpSpPr/>
          <p:nvPr/>
        </p:nvGrpSpPr>
        <p:grpSpPr>
          <a:xfrm>
            <a:off x="5033439" y="3141131"/>
            <a:ext cx="175260" cy="1120085"/>
            <a:chOff x="4892034" y="3197693"/>
            <a:chExt cx="175260" cy="1120085"/>
          </a:xfrm>
        </p:grpSpPr>
        <p:cxnSp>
          <p:nvCxnSpPr>
            <p:cNvPr id="455" name="Google Shape;455;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56" name="Google Shape;456;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
        <p:nvSpPr>
          <p:cNvPr id="457" name="Google Shape;457;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58" name="Google Shape;458;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59" name="Google Shape;459;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60" name="Google Shape;460;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61" name="Google Shape;461;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62" name="Google Shape;462;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63" name="Google Shape;463;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64" name="Google Shape;464;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65" name="Google Shape;465;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66" name="Google Shape;466;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67"/>
        <p:cNvGrpSpPr/>
        <p:nvPr/>
      </p:nvGrpSpPr>
      <p:grpSpPr>
        <a:xfrm>
          <a:off x="0" y="0"/>
          <a:ext cx="0" cy="0"/>
          <a:chOff x="0" y="0"/>
          <a:chExt cx="0" cy="0"/>
        </a:xfrm>
      </p:grpSpPr>
      <p:pic>
        <p:nvPicPr>
          <p:cNvPr id="468" name="Google Shape;468;p259" descr="Shape&#10;&#10;Description automatically generated with low confidence"/>
          <p:cNvPicPr preferRelativeResize="0"/>
          <p:nvPr/>
        </p:nvPicPr>
        <p:blipFill rotWithShape="1">
          <a:blip r:embed="rId2"/>
          <a:srcRect/>
          <a:stretch>
            <a:fillRect/>
          </a:stretch>
        </p:blipFill>
        <p:spPr>
          <a:xfrm>
            <a:off x="0" y="0"/>
            <a:ext cx="9143990" cy="5148000"/>
          </a:xfrm>
          <a:prstGeom prst="rect">
            <a:avLst/>
          </a:prstGeom>
          <a:noFill/>
          <a:ln>
            <a:noFill/>
          </a:ln>
        </p:spPr>
      </p:pic>
      <p:grpSp>
        <p:nvGrpSpPr>
          <p:cNvPr id="469" name="Google Shape;469;p259"/>
          <p:cNvGrpSpPr/>
          <p:nvPr/>
        </p:nvGrpSpPr>
        <p:grpSpPr>
          <a:xfrm>
            <a:off x="270520" y="225967"/>
            <a:ext cx="175260" cy="2964623"/>
            <a:chOff x="270520" y="1140367"/>
            <a:chExt cx="175260" cy="2964623"/>
          </a:xfrm>
        </p:grpSpPr>
        <p:grpSp>
          <p:nvGrpSpPr>
            <p:cNvPr id="470" name="Google Shape;470;p259"/>
            <p:cNvGrpSpPr/>
            <p:nvPr/>
          </p:nvGrpSpPr>
          <p:grpSpPr>
            <a:xfrm>
              <a:off x="270520" y="2780648"/>
              <a:ext cx="175260" cy="1324342"/>
              <a:chOff x="129115" y="2837210"/>
              <a:chExt cx="175260" cy="1324342"/>
            </a:xfrm>
          </p:grpSpPr>
          <p:sp>
            <p:nvSpPr>
              <p:cNvPr id="471" name="Google Shape;471;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472" name="Google Shape;472;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73" name="Google Shape;473;p259"/>
            <p:cNvGrpSpPr/>
            <p:nvPr/>
          </p:nvGrpSpPr>
          <p:grpSpPr>
            <a:xfrm>
              <a:off x="270520" y="1140367"/>
              <a:ext cx="175260" cy="1310953"/>
              <a:chOff x="129115" y="1196929"/>
              <a:chExt cx="175260" cy="1310953"/>
            </a:xfrm>
          </p:grpSpPr>
          <p:cxnSp>
            <p:nvCxnSpPr>
              <p:cNvPr id="474" name="Google Shape;474;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75" name="Google Shape;475;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grpSp>
      <p:sp>
        <p:nvSpPr>
          <p:cNvPr id="476" name="Google Shape;476;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Task -5</a:t>
            </a:r>
            <a:endParaRPr lang="en-US" sz="1400" b="1" i="0" u="none" strike="noStrike" cap="none">
              <a:solidFill>
                <a:schemeClr val="lt2"/>
              </a:solidFill>
              <a:latin typeface="Public Sans"/>
              <a:ea typeface="Public Sans"/>
              <a:cs typeface="Public Sans"/>
              <a:sym typeface="Public Sans"/>
            </a:endParaRPr>
          </a:p>
        </p:txBody>
      </p:sp>
      <p:sp>
        <p:nvSpPr>
          <p:cNvPr id="477" name="Google Shape;477;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dk2"/>
                </a:solidFill>
                <a:latin typeface="Public Sans"/>
                <a:ea typeface="Public Sans"/>
                <a:cs typeface="Public Sans"/>
                <a:sym typeface="Public Sans"/>
              </a:rPr>
              <a:t>Task -4</a:t>
            </a:r>
            <a:endParaRPr lang="en-US" sz="1400" b="1" i="0" u="none" strike="noStrike" cap="none">
              <a:solidFill>
                <a:schemeClr val="dk2"/>
              </a:solidFill>
              <a:latin typeface="Public Sans"/>
              <a:ea typeface="Public Sans"/>
              <a:cs typeface="Public Sans"/>
              <a:sym typeface="Public Sans"/>
            </a:endParaRPr>
          </a:p>
        </p:txBody>
      </p:sp>
      <p:sp>
        <p:nvSpPr>
          <p:cNvPr id="478" name="Google Shape;478;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79" name="Google Shape;479;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80"/>
        <p:cNvGrpSpPr/>
        <p:nvPr/>
      </p:nvGrpSpPr>
      <p:grpSpPr>
        <a:xfrm>
          <a:off x="0" y="0"/>
          <a:ext cx="0" cy="0"/>
          <a:chOff x="0" y="0"/>
          <a:chExt cx="0" cy="0"/>
        </a:xfrm>
      </p:grpSpPr>
      <p:pic>
        <p:nvPicPr>
          <p:cNvPr id="481" name="Google Shape;481;p260" descr="Shape&#10;&#10;Description automatically generated with low confidence"/>
          <p:cNvPicPr preferRelativeResize="0"/>
          <p:nvPr/>
        </p:nvPicPr>
        <p:blipFill rotWithShape="1">
          <a:blip r:embed="rId2"/>
          <a:srcRect/>
          <a:stretch>
            <a:fillRect/>
          </a:stretch>
        </p:blipFill>
        <p:spPr>
          <a:xfrm>
            <a:off x="0" y="0"/>
            <a:ext cx="9143990" cy="5148000"/>
          </a:xfrm>
          <a:prstGeom prst="rect">
            <a:avLst/>
          </a:prstGeom>
          <a:noFill/>
          <a:ln>
            <a:noFill/>
          </a:ln>
        </p:spPr>
      </p:pic>
      <p:grpSp>
        <p:nvGrpSpPr>
          <p:cNvPr id="482" name="Google Shape;482;p260"/>
          <p:cNvGrpSpPr/>
          <p:nvPr/>
        </p:nvGrpSpPr>
        <p:grpSpPr>
          <a:xfrm>
            <a:off x="270520" y="225967"/>
            <a:ext cx="175260" cy="2964623"/>
            <a:chOff x="270520" y="1140367"/>
            <a:chExt cx="175260" cy="2964623"/>
          </a:xfrm>
        </p:grpSpPr>
        <p:grpSp>
          <p:nvGrpSpPr>
            <p:cNvPr id="483" name="Google Shape;483;p260"/>
            <p:cNvGrpSpPr/>
            <p:nvPr/>
          </p:nvGrpSpPr>
          <p:grpSpPr>
            <a:xfrm>
              <a:off x="270520" y="2780648"/>
              <a:ext cx="175260" cy="1324342"/>
              <a:chOff x="129115" y="2837210"/>
              <a:chExt cx="175260" cy="1324342"/>
            </a:xfrm>
          </p:grpSpPr>
          <p:sp>
            <p:nvSpPr>
              <p:cNvPr id="484" name="Google Shape;484;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cxnSp>
            <p:nvCxnSpPr>
              <p:cNvPr id="485" name="Google Shape;485;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6" name="Google Shape;486;p260"/>
            <p:cNvGrpSpPr/>
            <p:nvPr/>
          </p:nvGrpSpPr>
          <p:grpSpPr>
            <a:xfrm>
              <a:off x="270520" y="1140367"/>
              <a:ext cx="175260" cy="1310953"/>
              <a:chOff x="129115" y="1196929"/>
              <a:chExt cx="175260" cy="1310953"/>
            </a:xfrm>
          </p:grpSpPr>
          <p:cxnSp>
            <p:nvCxnSpPr>
              <p:cNvPr id="487" name="Google Shape;487;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88" name="Google Shape;488;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grpSp>
      <p:sp>
        <p:nvSpPr>
          <p:cNvPr id="489" name="Google Shape;489;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90" name="Google Shape;490;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91" name="Google Shape;491;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92" name="Google Shape;492;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493"/>
        <p:cNvGrpSpPr/>
        <p:nvPr/>
      </p:nvGrpSpPr>
      <p:grpSpPr>
        <a:xfrm>
          <a:off x="0" y="0"/>
          <a:ext cx="0" cy="0"/>
          <a:chOff x="0" y="0"/>
          <a:chExt cx="0" cy="0"/>
        </a:xfrm>
      </p:grpSpPr>
      <p:pic>
        <p:nvPicPr>
          <p:cNvPr id="494" name="Google Shape;494;p261"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495" name="Google Shape;495;p261"/>
          <p:cNvGrpSpPr/>
          <p:nvPr/>
        </p:nvGrpSpPr>
        <p:grpSpPr>
          <a:xfrm>
            <a:off x="240067" y="2283802"/>
            <a:ext cx="8663867" cy="930794"/>
            <a:chOff x="198438" y="775483"/>
            <a:chExt cx="8634888" cy="927681"/>
          </a:xfrm>
        </p:grpSpPr>
        <p:pic>
          <p:nvPicPr>
            <p:cNvPr id="496" name="Google Shape;496;p261"/>
            <p:cNvPicPr preferRelativeResize="0"/>
            <p:nvPr/>
          </p:nvPicPr>
          <p:blipFill rotWithShape="1">
            <a:blip r:embed="rId3"/>
            <a:srcRect/>
            <a:stretch>
              <a:fillRect/>
            </a:stretch>
          </p:blipFill>
          <p:spPr>
            <a:xfrm>
              <a:off x="198438" y="775483"/>
              <a:ext cx="8634888" cy="927681"/>
            </a:xfrm>
            <a:prstGeom prst="rect">
              <a:avLst/>
            </a:prstGeom>
            <a:noFill/>
            <a:ln>
              <a:noFill/>
            </a:ln>
          </p:spPr>
        </p:pic>
        <p:sp>
          <p:nvSpPr>
            <p:cNvPr id="497" name="Google Shape;497;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8" name="Google Shape;498;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9" name="Google Shape;499;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0" name="Google Shape;500;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501" name="Google Shape;501;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02" name="Google Shape;502;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03" name="Google Shape;503;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04" name="Google Shape;504;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05" name="Google Shape;505;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06" name="Google Shape;506;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07"/>
        <p:cNvGrpSpPr/>
        <p:nvPr/>
      </p:nvGrpSpPr>
      <p:grpSpPr>
        <a:xfrm>
          <a:off x="0" y="0"/>
          <a:ext cx="0" cy="0"/>
          <a:chOff x="0" y="0"/>
          <a:chExt cx="0" cy="0"/>
        </a:xfrm>
      </p:grpSpPr>
      <p:pic>
        <p:nvPicPr>
          <p:cNvPr id="508" name="Google Shape;508;p262"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sp>
        <p:nvSpPr>
          <p:cNvPr id="509" name="Google Shape;509;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10" name="Google Shape;510;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11" name="Google Shape;511;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12" name="Google Shape;512;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13" name="Google Shape;513;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14" name="Google Shape;514;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15" name="Google Shape;515;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16" name="Google Shape;516;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17" name="Google Shape;517;p262"/>
          <p:cNvSpPr>
            <a:spLocks noGrp="1"/>
          </p:cNvSpPr>
          <p:nvPr>
            <p:ph type="pic" idx="5"/>
          </p:nvPr>
        </p:nvSpPr>
        <p:spPr>
          <a:xfrm>
            <a:off x="784630" y="1640956"/>
            <a:ext cx="931297" cy="930794"/>
          </a:xfrm>
          <a:prstGeom prst="rect">
            <a:avLst/>
          </a:prstGeom>
          <a:noFill/>
          <a:ln>
            <a:noFill/>
          </a:ln>
        </p:spPr>
      </p:sp>
      <p:sp>
        <p:nvSpPr>
          <p:cNvPr id="518" name="Google Shape;518;p262"/>
          <p:cNvSpPr>
            <a:spLocks noGrp="1"/>
          </p:cNvSpPr>
          <p:nvPr>
            <p:ph type="pic" idx="6"/>
          </p:nvPr>
        </p:nvSpPr>
        <p:spPr>
          <a:xfrm>
            <a:off x="5150215" y="1640956"/>
            <a:ext cx="931297" cy="930794"/>
          </a:xfrm>
          <a:prstGeom prst="rect">
            <a:avLst/>
          </a:prstGeom>
          <a:noFill/>
          <a:ln>
            <a:noFill/>
          </a:ln>
        </p:spPr>
      </p:sp>
      <p:sp>
        <p:nvSpPr>
          <p:cNvPr id="519" name="Google Shape;519;p262"/>
          <p:cNvSpPr>
            <a:spLocks noGrp="1"/>
          </p:cNvSpPr>
          <p:nvPr>
            <p:ph type="pic" idx="7"/>
          </p:nvPr>
        </p:nvSpPr>
        <p:spPr>
          <a:xfrm>
            <a:off x="784630" y="3302767"/>
            <a:ext cx="931297" cy="930794"/>
          </a:xfrm>
          <a:prstGeom prst="rect">
            <a:avLst/>
          </a:prstGeom>
          <a:noFill/>
          <a:ln>
            <a:noFill/>
          </a:ln>
        </p:spPr>
      </p:sp>
      <p:sp>
        <p:nvSpPr>
          <p:cNvPr id="520" name="Google Shape;520;p262"/>
          <p:cNvSpPr>
            <a:spLocks noGrp="1"/>
          </p:cNvSpPr>
          <p:nvPr>
            <p:ph type="pic" idx="8"/>
          </p:nvPr>
        </p:nvSpPr>
        <p:spPr>
          <a:xfrm>
            <a:off x="5150215" y="3302767"/>
            <a:ext cx="931297" cy="930794"/>
          </a:xfrm>
          <a:prstGeom prst="rect">
            <a:avLst/>
          </a:prstGeom>
          <a:noFill/>
          <a:ln>
            <a:noFill/>
          </a:ln>
        </p:spPr>
      </p:sp>
      <p:sp>
        <p:nvSpPr>
          <p:cNvPr id="521" name="Google Shape;521;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22" name="Google Shape;522;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34"/>
        <p:cNvGrpSpPr/>
        <p:nvPr/>
      </p:nvGrpSpPr>
      <p:grpSpPr>
        <a:xfrm>
          <a:off x="0" y="0"/>
          <a:ext cx="0" cy="0"/>
          <a:chOff x="0" y="0"/>
          <a:chExt cx="0" cy="0"/>
        </a:xfrm>
      </p:grpSpPr>
      <p:pic>
        <p:nvPicPr>
          <p:cNvPr id="35" name="Google Shape;35;p218" descr="Graphical user interface, application&#10;&#10;Description automatically generated"/>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36" name="Google Shape;36;p218" descr="Shape&#10;&#10;Description automatically generated with low confidence"/>
          <p:cNvPicPr preferRelativeResize="0"/>
          <p:nvPr/>
        </p:nvPicPr>
        <p:blipFill rotWithShape="1">
          <a:blip r:embed="rId3"/>
          <a:srcRect/>
          <a:stretch>
            <a:fillRect/>
          </a:stretch>
        </p:blipFill>
        <p:spPr>
          <a:xfrm>
            <a:off x="0" y="0"/>
            <a:ext cx="9144000" cy="51435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23"/>
        <p:cNvGrpSpPr/>
        <p:nvPr/>
      </p:nvGrpSpPr>
      <p:grpSpPr>
        <a:xfrm>
          <a:off x="0" y="0"/>
          <a:ext cx="0" cy="0"/>
          <a:chOff x="0" y="0"/>
          <a:chExt cx="0" cy="0"/>
        </a:xfrm>
      </p:grpSpPr>
      <p:pic>
        <p:nvPicPr>
          <p:cNvPr id="524" name="Google Shape;524;p263"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grpSp>
        <p:nvGrpSpPr>
          <p:cNvPr id="525" name="Google Shape;525;p263"/>
          <p:cNvGrpSpPr/>
          <p:nvPr/>
        </p:nvGrpSpPr>
        <p:grpSpPr>
          <a:xfrm>
            <a:off x="0" y="2399230"/>
            <a:ext cx="9144001" cy="2349751"/>
            <a:chOff x="0" y="2182920"/>
            <a:chExt cx="9144001" cy="2349751"/>
          </a:xfrm>
        </p:grpSpPr>
        <p:sp>
          <p:nvSpPr>
            <p:cNvPr id="526" name="Google Shape;526;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527" name="Google Shape;527;p263"/>
            <p:cNvGrpSpPr/>
            <p:nvPr/>
          </p:nvGrpSpPr>
          <p:grpSpPr>
            <a:xfrm>
              <a:off x="1229347" y="2182920"/>
              <a:ext cx="6685306" cy="1002265"/>
              <a:chOff x="976268" y="2064936"/>
              <a:chExt cx="6685306" cy="1002265"/>
            </a:xfrm>
          </p:grpSpPr>
          <p:sp>
            <p:nvSpPr>
              <p:cNvPr id="528" name="Google Shape;528;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29" name="Google Shape;529;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30" name="Google Shape;530;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531" name="Google Shape;531;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32" name="Google Shape;532;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33" name="Google Shape;533;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34" name="Google Shape;534;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35" name="Google Shape;535;p263"/>
          <p:cNvSpPr>
            <a:spLocks noGrp="1"/>
          </p:cNvSpPr>
          <p:nvPr>
            <p:ph type="pic" idx="5"/>
          </p:nvPr>
        </p:nvSpPr>
        <p:spPr>
          <a:xfrm>
            <a:off x="1460973" y="2631002"/>
            <a:ext cx="539010" cy="538720"/>
          </a:xfrm>
          <a:prstGeom prst="rect">
            <a:avLst/>
          </a:prstGeom>
          <a:noFill/>
          <a:ln>
            <a:noFill/>
          </a:ln>
        </p:spPr>
      </p:sp>
      <p:sp>
        <p:nvSpPr>
          <p:cNvPr id="536" name="Google Shape;536;p263"/>
          <p:cNvSpPr>
            <a:spLocks noGrp="1"/>
          </p:cNvSpPr>
          <p:nvPr>
            <p:ph type="pic" idx="6"/>
          </p:nvPr>
        </p:nvSpPr>
        <p:spPr>
          <a:xfrm>
            <a:off x="4302493" y="2631002"/>
            <a:ext cx="539010" cy="538720"/>
          </a:xfrm>
          <a:prstGeom prst="rect">
            <a:avLst/>
          </a:prstGeom>
          <a:noFill/>
          <a:ln>
            <a:noFill/>
          </a:ln>
        </p:spPr>
      </p:sp>
      <p:sp>
        <p:nvSpPr>
          <p:cNvPr id="537" name="Google Shape;537;p263"/>
          <p:cNvSpPr>
            <a:spLocks noGrp="1"/>
          </p:cNvSpPr>
          <p:nvPr>
            <p:ph type="pic" idx="7"/>
          </p:nvPr>
        </p:nvSpPr>
        <p:spPr>
          <a:xfrm>
            <a:off x="7144013" y="2631002"/>
            <a:ext cx="539010" cy="538720"/>
          </a:xfrm>
          <a:prstGeom prst="rect">
            <a:avLst/>
          </a:prstGeom>
          <a:noFill/>
          <a:ln>
            <a:noFill/>
          </a:ln>
        </p:spPr>
      </p:sp>
      <p:sp>
        <p:nvSpPr>
          <p:cNvPr id="538" name="Google Shape;538;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39" name="Google Shape;539;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40"/>
        <p:cNvGrpSpPr/>
        <p:nvPr/>
      </p:nvGrpSpPr>
      <p:grpSpPr>
        <a:xfrm>
          <a:off x="0" y="0"/>
          <a:ext cx="0" cy="0"/>
          <a:chOff x="0" y="0"/>
          <a:chExt cx="0" cy="0"/>
        </a:xfrm>
      </p:grpSpPr>
      <p:grpSp>
        <p:nvGrpSpPr>
          <p:cNvPr id="541" name="Google Shape;541;p264"/>
          <p:cNvGrpSpPr/>
          <p:nvPr/>
        </p:nvGrpSpPr>
        <p:grpSpPr>
          <a:xfrm>
            <a:off x="3138739" y="1728182"/>
            <a:ext cx="2866522" cy="2848912"/>
            <a:chOff x="-15798" y="0"/>
            <a:chExt cx="2571596" cy="2555798"/>
          </a:xfrm>
        </p:grpSpPr>
        <p:sp>
          <p:nvSpPr>
            <p:cNvPr id="542" name="Google Shape;542;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Public Sans"/>
                <a:ea typeface="Public Sans"/>
                <a:cs typeface="Public Sans"/>
                <a:sym typeface="Public Sans"/>
              </a:endParaRPr>
            </a:p>
          </p:txBody>
        </p:sp>
        <p:sp>
          <p:nvSpPr>
            <p:cNvPr id="543" name="Google Shape;543;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sp>
          <p:nvSpPr>
            <p:cNvPr id="544" name="Google Shape;544;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Public Sans"/>
                <a:ea typeface="Public Sans"/>
                <a:cs typeface="Public Sans"/>
                <a:sym typeface="Public Sans"/>
              </a:endParaRPr>
            </a:p>
          </p:txBody>
        </p:sp>
        <p:sp>
          <p:nvSpPr>
            <p:cNvPr id="545" name="Google Shape;545;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sp>
          <p:nvSpPr>
            <p:cNvPr id="546" name="Google Shape;546;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grpSp>
      <p:sp>
        <p:nvSpPr>
          <p:cNvPr id="547" name="Google Shape;547;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48" name="Google Shape;548;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49" name="Google Shape;549;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0" name="Google Shape;550;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1" name="Google Shape;551;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2" name="Google Shape;552;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3" name="Google Shape;553;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4" name="Google Shape;554;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5" name="Google Shape;555;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6" name="Google Shape;556;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7" name="Google Shape;557;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8" name="Google Shape;558;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9" name="Google Shape;559;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60"/>
        <p:cNvGrpSpPr/>
        <p:nvPr/>
      </p:nvGrpSpPr>
      <p:grpSpPr>
        <a:xfrm>
          <a:off x="0" y="0"/>
          <a:ext cx="0" cy="0"/>
          <a:chOff x="0" y="0"/>
          <a:chExt cx="0" cy="0"/>
        </a:xfrm>
      </p:grpSpPr>
      <p:grpSp>
        <p:nvGrpSpPr>
          <p:cNvPr id="561" name="Google Shape;561;p265"/>
          <p:cNvGrpSpPr/>
          <p:nvPr/>
        </p:nvGrpSpPr>
        <p:grpSpPr>
          <a:xfrm>
            <a:off x="3138739" y="1728182"/>
            <a:ext cx="2866522" cy="2848912"/>
            <a:chOff x="-15798" y="0"/>
            <a:chExt cx="2571596" cy="2555798"/>
          </a:xfrm>
        </p:grpSpPr>
        <p:sp>
          <p:nvSpPr>
            <p:cNvPr id="562" name="Google Shape;562;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Public Sans"/>
                <a:ea typeface="Public Sans"/>
                <a:cs typeface="Public Sans"/>
                <a:sym typeface="Public Sans"/>
              </a:endParaRPr>
            </a:p>
          </p:txBody>
        </p:sp>
        <p:sp>
          <p:nvSpPr>
            <p:cNvPr id="563" name="Google Shape;563;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sp>
          <p:nvSpPr>
            <p:cNvPr id="564" name="Google Shape;564;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Public Sans"/>
                <a:ea typeface="Public Sans"/>
                <a:cs typeface="Public Sans"/>
                <a:sym typeface="Public Sans"/>
              </a:endParaRPr>
            </a:p>
          </p:txBody>
        </p:sp>
        <p:sp>
          <p:nvSpPr>
            <p:cNvPr id="565" name="Google Shape;565;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sp>
          <p:nvSpPr>
            <p:cNvPr id="566" name="Google Shape;566;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Public Sans"/>
                <a:ea typeface="Public Sans"/>
                <a:cs typeface="Public Sans"/>
                <a:sym typeface="Public Sans"/>
              </a:endParaRPr>
            </a:p>
          </p:txBody>
        </p:sp>
      </p:grpSp>
      <p:sp>
        <p:nvSpPr>
          <p:cNvPr id="567" name="Google Shape;567;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68" name="Google Shape;568;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69" name="Google Shape;569;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0" name="Google Shape;570;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1" name="Google Shape;571;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2" name="Google Shape;572;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3" name="Google Shape;573;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4" name="Google Shape;574;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5" name="Google Shape;575;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6" name="Google Shape;576;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7" name="Google Shape;577;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8" name="Google Shape;578;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9" name="Google Shape;579;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80"/>
        <p:cNvGrpSpPr/>
        <p:nvPr/>
      </p:nvGrpSpPr>
      <p:grpSpPr>
        <a:xfrm>
          <a:off x="0" y="0"/>
          <a:ext cx="0" cy="0"/>
          <a:chOff x="0" y="0"/>
          <a:chExt cx="0" cy="0"/>
        </a:xfrm>
      </p:grpSpPr>
      <p:pic>
        <p:nvPicPr>
          <p:cNvPr id="581" name="Google Shape;581;p26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582" name="Google Shape;582;p266"/>
          <p:cNvGrpSpPr/>
          <p:nvPr/>
        </p:nvGrpSpPr>
        <p:grpSpPr>
          <a:xfrm>
            <a:off x="2525214" y="825411"/>
            <a:ext cx="4093572" cy="4069088"/>
            <a:chOff x="2519466" y="821088"/>
            <a:chExt cx="4348428" cy="4322420"/>
          </a:xfrm>
        </p:grpSpPr>
        <p:sp>
          <p:nvSpPr>
            <p:cNvPr id="583" name="Google Shape;583;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4" name="Google Shape;584;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5" name="Google Shape;585;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6" name="Google Shape;586;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7" name="Google Shape;587;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88" name="Google Shape;588;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grpSp>
      <p:sp>
        <p:nvSpPr>
          <p:cNvPr id="589" name="Google Shape;589;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90" name="Google Shape;590;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91" name="Google Shape;591;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92" name="Google Shape;592;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93" name="Google Shape;593;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94" name="Google Shape;594;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595"/>
        <p:cNvGrpSpPr/>
        <p:nvPr/>
      </p:nvGrpSpPr>
      <p:grpSpPr>
        <a:xfrm>
          <a:off x="0" y="0"/>
          <a:ext cx="0" cy="0"/>
          <a:chOff x="0" y="0"/>
          <a:chExt cx="0" cy="0"/>
        </a:xfrm>
      </p:grpSpPr>
      <p:pic>
        <p:nvPicPr>
          <p:cNvPr id="596" name="Google Shape;596;p26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597" name="Google Shape;597;p267"/>
          <p:cNvGrpSpPr/>
          <p:nvPr/>
        </p:nvGrpSpPr>
        <p:grpSpPr>
          <a:xfrm>
            <a:off x="2525214" y="825411"/>
            <a:ext cx="4093572" cy="4069088"/>
            <a:chOff x="2519466" y="821088"/>
            <a:chExt cx="4348428" cy="4322420"/>
          </a:xfrm>
        </p:grpSpPr>
        <p:sp>
          <p:nvSpPr>
            <p:cNvPr id="598" name="Google Shape;598;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599" name="Google Shape;599;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600" name="Google Shape;600;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601" name="Google Shape;601;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602" name="Google Shape;602;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sp>
          <p:nvSpPr>
            <p:cNvPr id="603" name="Google Shape;603;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300" b="1" i="0" u="none" strike="noStrike" cap="none">
                <a:solidFill>
                  <a:srgbClr val="000000"/>
                </a:solidFill>
                <a:latin typeface="Public Sans"/>
                <a:ea typeface="Public Sans"/>
                <a:cs typeface="Public Sans"/>
                <a:sym typeface="Public Sans"/>
              </a:endParaRPr>
            </a:p>
          </p:txBody>
        </p:sp>
      </p:grpSp>
      <p:sp>
        <p:nvSpPr>
          <p:cNvPr id="604" name="Google Shape;604;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05" name="Google Shape;605;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06" name="Google Shape;606;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07" name="Google Shape;607;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08" name="Google Shape;608;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09" name="Google Shape;609;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10"/>
        <p:cNvGrpSpPr/>
        <p:nvPr/>
      </p:nvGrpSpPr>
      <p:grpSpPr>
        <a:xfrm>
          <a:off x="0" y="0"/>
          <a:ext cx="0" cy="0"/>
          <a:chOff x="0" y="0"/>
          <a:chExt cx="0" cy="0"/>
        </a:xfrm>
      </p:grpSpPr>
      <p:pic>
        <p:nvPicPr>
          <p:cNvPr id="611" name="Google Shape;611;p26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612" name="Google Shape;612;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13" name="Google Shape;613;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614" name="Google Shape;614;p268"/>
          <p:cNvGrpSpPr/>
          <p:nvPr/>
        </p:nvGrpSpPr>
        <p:grpSpPr>
          <a:xfrm>
            <a:off x="881517" y="2193743"/>
            <a:ext cx="397892" cy="646462"/>
            <a:chOff x="1400864" y="1624076"/>
            <a:chExt cx="560368" cy="910439"/>
          </a:xfrm>
        </p:grpSpPr>
        <p:grpSp>
          <p:nvGrpSpPr>
            <p:cNvPr id="615" name="Google Shape;615;p268"/>
            <p:cNvGrpSpPr/>
            <p:nvPr/>
          </p:nvGrpSpPr>
          <p:grpSpPr>
            <a:xfrm>
              <a:off x="1400864" y="1624076"/>
              <a:ext cx="560368" cy="825149"/>
              <a:chOff x="1342876" y="1647676"/>
              <a:chExt cx="560368" cy="825149"/>
            </a:xfrm>
          </p:grpSpPr>
          <p:sp>
            <p:nvSpPr>
              <p:cNvPr id="616" name="Google Shape;616;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17" name="Google Shape;617;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18" name="Google Shape;618;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19" name="Google Shape;619;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0" name="Google Shape;620;p268"/>
          <p:cNvGrpSpPr/>
          <p:nvPr/>
        </p:nvGrpSpPr>
        <p:grpSpPr>
          <a:xfrm>
            <a:off x="2622541" y="2193743"/>
            <a:ext cx="397892" cy="646462"/>
            <a:chOff x="1400864" y="1624076"/>
            <a:chExt cx="560368" cy="910439"/>
          </a:xfrm>
        </p:grpSpPr>
        <p:grpSp>
          <p:nvGrpSpPr>
            <p:cNvPr id="621" name="Google Shape;621;p268"/>
            <p:cNvGrpSpPr/>
            <p:nvPr/>
          </p:nvGrpSpPr>
          <p:grpSpPr>
            <a:xfrm>
              <a:off x="1400864" y="1624076"/>
              <a:ext cx="560368" cy="825149"/>
              <a:chOff x="1342876" y="1647676"/>
              <a:chExt cx="560368" cy="825149"/>
            </a:xfrm>
          </p:grpSpPr>
          <p:sp>
            <p:nvSpPr>
              <p:cNvPr id="622" name="Google Shape;622;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3" name="Google Shape;623;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24" name="Google Shape;624;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25" name="Google Shape;625;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6" name="Google Shape;626;p268"/>
          <p:cNvGrpSpPr/>
          <p:nvPr/>
        </p:nvGrpSpPr>
        <p:grpSpPr>
          <a:xfrm>
            <a:off x="4363565" y="2193743"/>
            <a:ext cx="397892" cy="646462"/>
            <a:chOff x="1400864" y="1624076"/>
            <a:chExt cx="560368" cy="910439"/>
          </a:xfrm>
        </p:grpSpPr>
        <p:grpSp>
          <p:nvGrpSpPr>
            <p:cNvPr id="627" name="Google Shape;627;p268"/>
            <p:cNvGrpSpPr/>
            <p:nvPr/>
          </p:nvGrpSpPr>
          <p:grpSpPr>
            <a:xfrm>
              <a:off x="1400864" y="1624076"/>
              <a:ext cx="560368" cy="825149"/>
              <a:chOff x="1342876" y="1647676"/>
              <a:chExt cx="560368" cy="825149"/>
            </a:xfrm>
          </p:grpSpPr>
          <p:sp>
            <p:nvSpPr>
              <p:cNvPr id="628" name="Google Shape;628;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9" name="Google Shape;629;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0" name="Google Shape;630;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1" name="Google Shape;631;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32" name="Google Shape;632;p268"/>
          <p:cNvGrpSpPr/>
          <p:nvPr/>
        </p:nvGrpSpPr>
        <p:grpSpPr>
          <a:xfrm>
            <a:off x="6104589" y="2193743"/>
            <a:ext cx="397892" cy="646462"/>
            <a:chOff x="1400864" y="1624076"/>
            <a:chExt cx="560368" cy="910439"/>
          </a:xfrm>
        </p:grpSpPr>
        <p:grpSp>
          <p:nvGrpSpPr>
            <p:cNvPr id="633" name="Google Shape;633;p268"/>
            <p:cNvGrpSpPr/>
            <p:nvPr/>
          </p:nvGrpSpPr>
          <p:grpSpPr>
            <a:xfrm>
              <a:off x="1400864" y="1624076"/>
              <a:ext cx="560368" cy="825149"/>
              <a:chOff x="1342876" y="1647676"/>
              <a:chExt cx="560368" cy="825149"/>
            </a:xfrm>
          </p:grpSpPr>
          <p:sp>
            <p:nvSpPr>
              <p:cNvPr id="634" name="Google Shape;634;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35" name="Google Shape;635;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6" name="Google Shape;636;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7" name="Google Shape;637;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38" name="Google Shape;638;p268"/>
          <p:cNvGrpSpPr/>
          <p:nvPr/>
        </p:nvGrpSpPr>
        <p:grpSpPr>
          <a:xfrm>
            <a:off x="7845614" y="2193743"/>
            <a:ext cx="397892" cy="646462"/>
            <a:chOff x="1400864" y="1624076"/>
            <a:chExt cx="560368" cy="910439"/>
          </a:xfrm>
        </p:grpSpPr>
        <p:grpSp>
          <p:nvGrpSpPr>
            <p:cNvPr id="639" name="Google Shape;639;p268"/>
            <p:cNvGrpSpPr/>
            <p:nvPr/>
          </p:nvGrpSpPr>
          <p:grpSpPr>
            <a:xfrm>
              <a:off x="1400864" y="1624076"/>
              <a:ext cx="560368" cy="825149"/>
              <a:chOff x="1342876" y="1647676"/>
              <a:chExt cx="560368" cy="825149"/>
            </a:xfrm>
          </p:grpSpPr>
          <p:sp>
            <p:nvSpPr>
              <p:cNvPr id="640" name="Google Shape;640;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41" name="Google Shape;641;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42" name="Google Shape;642;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3" name="Google Shape;643;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644" name="Google Shape;644;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45" name="Google Shape;645;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46" name="Google Shape;646;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47" name="Google Shape;647;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48" name="Google Shape;648;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49"/>
        <p:cNvGrpSpPr/>
        <p:nvPr/>
      </p:nvGrpSpPr>
      <p:grpSpPr>
        <a:xfrm>
          <a:off x="0" y="0"/>
          <a:ext cx="0" cy="0"/>
          <a:chOff x="0" y="0"/>
          <a:chExt cx="0" cy="0"/>
        </a:xfrm>
      </p:grpSpPr>
      <p:pic>
        <p:nvPicPr>
          <p:cNvPr id="650" name="Google Shape;650;p26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651" name="Google Shape;651;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52" name="Google Shape;652;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653" name="Google Shape;653;p269"/>
          <p:cNvGrpSpPr/>
          <p:nvPr/>
        </p:nvGrpSpPr>
        <p:grpSpPr>
          <a:xfrm>
            <a:off x="881517" y="2193743"/>
            <a:ext cx="7361989" cy="646462"/>
            <a:chOff x="881517" y="2219381"/>
            <a:chExt cx="7361989" cy="646462"/>
          </a:xfrm>
        </p:grpSpPr>
        <p:grpSp>
          <p:nvGrpSpPr>
            <p:cNvPr id="654" name="Google Shape;654;p269"/>
            <p:cNvGrpSpPr/>
            <p:nvPr/>
          </p:nvGrpSpPr>
          <p:grpSpPr>
            <a:xfrm>
              <a:off x="881517" y="2219381"/>
              <a:ext cx="397892" cy="646462"/>
              <a:chOff x="1400864" y="1624076"/>
              <a:chExt cx="560368" cy="910439"/>
            </a:xfrm>
          </p:grpSpPr>
          <p:grpSp>
            <p:nvGrpSpPr>
              <p:cNvPr id="655" name="Google Shape;655;p269"/>
              <p:cNvGrpSpPr/>
              <p:nvPr/>
            </p:nvGrpSpPr>
            <p:grpSpPr>
              <a:xfrm>
                <a:off x="1400864" y="1624076"/>
                <a:ext cx="560368" cy="825149"/>
                <a:chOff x="1342876" y="1647676"/>
                <a:chExt cx="560368" cy="825149"/>
              </a:xfrm>
            </p:grpSpPr>
            <p:sp>
              <p:nvSpPr>
                <p:cNvPr id="656" name="Google Shape;656;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57" name="Google Shape;657;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58" name="Google Shape;658;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9" name="Google Shape;659;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0" name="Google Shape;660;p269"/>
            <p:cNvGrpSpPr/>
            <p:nvPr/>
          </p:nvGrpSpPr>
          <p:grpSpPr>
            <a:xfrm>
              <a:off x="2622541" y="2219381"/>
              <a:ext cx="397892" cy="646462"/>
              <a:chOff x="1400864" y="1624076"/>
              <a:chExt cx="560368" cy="910439"/>
            </a:xfrm>
          </p:grpSpPr>
          <p:grpSp>
            <p:nvGrpSpPr>
              <p:cNvPr id="661" name="Google Shape;661;p269"/>
              <p:cNvGrpSpPr/>
              <p:nvPr/>
            </p:nvGrpSpPr>
            <p:grpSpPr>
              <a:xfrm>
                <a:off x="1400864" y="1624076"/>
                <a:ext cx="560368" cy="825149"/>
                <a:chOff x="1342876" y="1647676"/>
                <a:chExt cx="560368" cy="825149"/>
              </a:xfrm>
            </p:grpSpPr>
            <p:sp>
              <p:nvSpPr>
                <p:cNvPr id="662" name="Google Shape;662;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3" name="Google Shape;663;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64" name="Google Shape;664;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5" name="Google Shape;665;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6" name="Google Shape;666;p269"/>
            <p:cNvGrpSpPr/>
            <p:nvPr/>
          </p:nvGrpSpPr>
          <p:grpSpPr>
            <a:xfrm>
              <a:off x="4363565" y="2219381"/>
              <a:ext cx="397892" cy="646462"/>
              <a:chOff x="1400864" y="1624076"/>
              <a:chExt cx="560368" cy="910439"/>
            </a:xfrm>
          </p:grpSpPr>
          <p:grpSp>
            <p:nvGrpSpPr>
              <p:cNvPr id="667" name="Google Shape;667;p269"/>
              <p:cNvGrpSpPr/>
              <p:nvPr/>
            </p:nvGrpSpPr>
            <p:grpSpPr>
              <a:xfrm>
                <a:off x="1400864" y="1624076"/>
                <a:ext cx="560368" cy="825149"/>
                <a:chOff x="1342876" y="1647676"/>
                <a:chExt cx="560368" cy="825149"/>
              </a:xfrm>
            </p:grpSpPr>
            <p:sp>
              <p:nvSpPr>
                <p:cNvPr id="668" name="Google Shape;668;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9" name="Google Shape;669;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0" name="Google Shape;670;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1" name="Google Shape;671;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72" name="Google Shape;672;p269"/>
            <p:cNvGrpSpPr/>
            <p:nvPr/>
          </p:nvGrpSpPr>
          <p:grpSpPr>
            <a:xfrm>
              <a:off x="6104589" y="2219381"/>
              <a:ext cx="397892" cy="646462"/>
              <a:chOff x="1400864" y="1624076"/>
              <a:chExt cx="560368" cy="910439"/>
            </a:xfrm>
          </p:grpSpPr>
          <p:grpSp>
            <p:nvGrpSpPr>
              <p:cNvPr id="673" name="Google Shape;673;p269"/>
              <p:cNvGrpSpPr/>
              <p:nvPr/>
            </p:nvGrpSpPr>
            <p:grpSpPr>
              <a:xfrm>
                <a:off x="1400864" y="1624076"/>
                <a:ext cx="560368" cy="825149"/>
                <a:chOff x="1342876" y="1647676"/>
                <a:chExt cx="560368" cy="825149"/>
              </a:xfrm>
            </p:grpSpPr>
            <p:sp>
              <p:nvSpPr>
                <p:cNvPr id="674" name="Google Shape;674;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75" name="Google Shape;675;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6" name="Google Shape;676;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7" name="Google Shape;677;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78" name="Google Shape;678;p269"/>
            <p:cNvGrpSpPr/>
            <p:nvPr/>
          </p:nvGrpSpPr>
          <p:grpSpPr>
            <a:xfrm>
              <a:off x="7845614" y="2219381"/>
              <a:ext cx="397892" cy="646462"/>
              <a:chOff x="1400864" y="1624076"/>
              <a:chExt cx="560368" cy="910439"/>
            </a:xfrm>
          </p:grpSpPr>
          <p:grpSp>
            <p:nvGrpSpPr>
              <p:cNvPr id="679" name="Google Shape;679;p269"/>
              <p:cNvGrpSpPr/>
              <p:nvPr/>
            </p:nvGrpSpPr>
            <p:grpSpPr>
              <a:xfrm>
                <a:off x="1400864" y="1624076"/>
                <a:ext cx="560368" cy="825149"/>
                <a:chOff x="1342876" y="1647676"/>
                <a:chExt cx="560368" cy="825149"/>
              </a:xfrm>
            </p:grpSpPr>
            <p:sp>
              <p:nvSpPr>
                <p:cNvPr id="680" name="Google Shape;680;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81" name="Google Shape;681;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82" name="Google Shape;682;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3" name="Google Shape;683;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684" name="Google Shape;684;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85" name="Google Shape;685;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86" name="Google Shape;686;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87" name="Google Shape;687;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88" name="Google Shape;688;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689"/>
        <p:cNvGrpSpPr/>
        <p:nvPr/>
      </p:nvGrpSpPr>
      <p:grpSpPr>
        <a:xfrm>
          <a:off x="0" y="0"/>
          <a:ext cx="0" cy="0"/>
          <a:chOff x="0" y="0"/>
          <a:chExt cx="0" cy="0"/>
        </a:xfrm>
      </p:grpSpPr>
      <p:pic>
        <p:nvPicPr>
          <p:cNvPr id="690" name="Google Shape;690;p27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691" name="Google Shape;691;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92" name="Google Shape;692;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93" name="Google Shape;693;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694" name="Google Shape;694;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lang="en-US" sz="1300" b="0" i="0" u="none" strike="noStrike" cap="none">
              <a:solidFill>
                <a:schemeClr val="lt1"/>
              </a:solidFill>
              <a:latin typeface="Public Sans"/>
              <a:ea typeface="Public Sans"/>
              <a:cs typeface="Public Sans"/>
              <a:sym typeface="Public Sans"/>
            </a:endParaRPr>
          </a:p>
        </p:txBody>
      </p:sp>
      <p:sp>
        <p:nvSpPr>
          <p:cNvPr id="695" name="Google Shape;695;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lang="en-US" sz="1300" b="0" i="0" u="none" strike="noStrike" cap="none">
              <a:solidFill>
                <a:schemeClr val="lt1"/>
              </a:solidFill>
              <a:latin typeface="Public Sans"/>
              <a:ea typeface="Public Sans"/>
              <a:cs typeface="Public Sans"/>
              <a:sym typeface="Public Sans"/>
            </a:endParaRPr>
          </a:p>
        </p:txBody>
      </p:sp>
      <p:sp>
        <p:nvSpPr>
          <p:cNvPr id="696" name="Google Shape;696;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lang="en-US" sz="1300" b="0" i="0" u="none" strike="noStrike" cap="none">
              <a:solidFill>
                <a:schemeClr val="lt1"/>
              </a:solidFill>
              <a:latin typeface="Public Sans"/>
              <a:ea typeface="Public Sans"/>
              <a:cs typeface="Public Sans"/>
              <a:sym typeface="Public Sans"/>
            </a:endParaRPr>
          </a:p>
        </p:txBody>
      </p:sp>
      <p:sp>
        <p:nvSpPr>
          <p:cNvPr id="697" name="Google Shape;697;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lang="en-US" sz="1300" b="0" i="0" u="none" strike="noStrike" cap="none">
              <a:solidFill>
                <a:schemeClr val="lt1"/>
              </a:solidFill>
              <a:latin typeface="Public Sans"/>
              <a:ea typeface="Public Sans"/>
              <a:cs typeface="Public Sans"/>
              <a:sym typeface="Public Sans"/>
            </a:endParaRPr>
          </a:p>
        </p:txBody>
      </p:sp>
      <p:sp>
        <p:nvSpPr>
          <p:cNvPr id="698" name="Google Shape;698;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lang="en-US" sz="1300" b="0" i="0" u="none" strike="noStrike" cap="none">
              <a:solidFill>
                <a:schemeClr val="lt1"/>
              </a:solidFill>
              <a:latin typeface="Public Sans"/>
              <a:ea typeface="Public Sans"/>
              <a:cs typeface="Public Sans"/>
              <a:sym typeface="Public Sans"/>
            </a:endParaRPr>
          </a:p>
        </p:txBody>
      </p:sp>
      <p:sp>
        <p:nvSpPr>
          <p:cNvPr id="699" name="Google Shape;699;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lang="en-US" sz="1300" b="0" i="0" u="none" strike="noStrike" cap="none">
              <a:solidFill>
                <a:schemeClr val="lt1"/>
              </a:solidFill>
              <a:latin typeface="Public Sans"/>
              <a:ea typeface="Public Sans"/>
              <a:cs typeface="Public Sans"/>
              <a:sym typeface="Public Sans"/>
            </a:endParaRPr>
          </a:p>
        </p:txBody>
      </p:sp>
      <p:sp>
        <p:nvSpPr>
          <p:cNvPr id="700" name="Google Shape;700;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lang="en-US" sz="1300" b="0" i="0" u="none" strike="noStrike" cap="none">
              <a:solidFill>
                <a:schemeClr val="lt1"/>
              </a:solidFill>
              <a:latin typeface="Public Sans"/>
              <a:ea typeface="Public Sans"/>
              <a:cs typeface="Public Sans"/>
              <a:sym typeface="Public Sans"/>
            </a:endParaRPr>
          </a:p>
        </p:txBody>
      </p:sp>
      <p:sp>
        <p:nvSpPr>
          <p:cNvPr id="701" name="Google Shape;701;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lang="en-US" sz="1300" b="0" i="0" u="none" strike="noStrike" cap="none">
              <a:solidFill>
                <a:schemeClr val="lt1"/>
              </a:solidFill>
              <a:latin typeface="Public Sans"/>
              <a:ea typeface="Public Sans"/>
              <a:cs typeface="Public Sans"/>
              <a:sym typeface="Public Sans"/>
            </a:endParaRPr>
          </a:p>
        </p:txBody>
      </p:sp>
      <p:sp>
        <p:nvSpPr>
          <p:cNvPr id="702" name="Google Shape;702;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03" name="Google Shape;703;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04" name="Google Shape;704;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05" name="Google Shape;705;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06" name="Google Shape;706;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07" name="Google Shape;707;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08" name="Google Shape;708;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09" name="Google Shape;709;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10"/>
        <p:cNvGrpSpPr/>
        <p:nvPr/>
      </p:nvGrpSpPr>
      <p:grpSpPr>
        <a:xfrm>
          <a:off x="0" y="0"/>
          <a:ext cx="0" cy="0"/>
          <a:chOff x="0" y="0"/>
          <a:chExt cx="0" cy="0"/>
        </a:xfrm>
      </p:grpSpPr>
      <p:pic>
        <p:nvPicPr>
          <p:cNvPr id="711" name="Google Shape;711;p271"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712" name="Google Shape;712;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13" name="Google Shape;713;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14" name="Google Shape;714;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15" name="Google Shape;715;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lang="en-US" sz="1300" b="0" i="0" u="none" strike="noStrike" cap="none">
              <a:solidFill>
                <a:schemeClr val="lt1"/>
              </a:solidFill>
              <a:latin typeface="Public Sans"/>
              <a:ea typeface="Public Sans"/>
              <a:cs typeface="Public Sans"/>
              <a:sym typeface="Public Sans"/>
            </a:endParaRPr>
          </a:p>
        </p:txBody>
      </p:sp>
      <p:sp>
        <p:nvSpPr>
          <p:cNvPr id="716" name="Google Shape;716;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lang="en-US" sz="1300" b="0" i="0" u="none" strike="noStrike" cap="none">
              <a:solidFill>
                <a:schemeClr val="lt1"/>
              </a:solidFill>
              <a:latin typeface="Public Sans"/>
              <a:ea typeface="Public Sans"/>
              <a:cs typeface="Public Sans"/>
              <a:sym typeface="Public Sans"/>
            </a:endParaRPr>
          </a:p>
        </p:txBody>
      </p:sp>
      <p:sp>
        <p:nvSpPr>
          <p:cNvPr id="717" name="Google Shape;717;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lang="en-US" sz="1300" b="0" i="0" u="none" strike="noStrike" cap="none">
              <a:solidFill>
                <a:schemeClr val="lt1"/>
              </a:solidFill>
              <a:latin typeface="Public Sans"/>
              <a:ea typeface="Public Sans"/>
              <a:cs typeface="Public Sans"/>
              <a:sym typeface="Public Sans"/>
            </a:endParaRPr>
          </a:p>
        </p:txBody>
      </p:sp>
      <p:sp>
        <p:nvSpPr>
          <p:cNvPr id="718" name="Google Shape;718;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lang="en-US" sz="1300" b="0" i="0" u="none" strike="noStrike" cap="none">
              <a:solidFill>
                <a:schemeClr val="lt1"/>
              </a:solidFill>
              <a:latin typeface="Public Sans"/>
              <a:ea typeface="Public Sans"/>
              <a:cs typeface="Public Sans"/>
              <a:sym typeface="Public Sans"/>
            </a:endParaRPr>
          </a:p>
        </p:txBody>
      </p:sp>
      <p:sp>
        <p:nvSpPr>
          <p:cNvPr id="719" name="Google Shape;719;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lang="en-US" sz="1300" b="0" i="0" u="none" strike="noStrike" cap="none">
              <a:solidFill>
                <a:schemeClr val="lt1"/>
              </a:solidFill>
              <a:latin typeface="Public Sans"/>
              <a:ea typeface="Public Sans"/>
              <a:cs typeface="Public Sans"/>
              <a:sym typeface="Public Sans"/>
            </a:endParaRPr>
          </a:p>
        </p:txBody>
      </p:sp>
      <p:sp>
        <p:nvSpPr>
          <p:cNvPr id="720" name="Google Shape;720;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lang="en-US" sz="1300" b="0" i="0" u="none" strike="noStrike" cap="none">
              <a:solidFill>
                <a:schemeClr val="lt1"/>
              </a:solidFill>
              <a:latin typeface="Public Sans"/>
              <a:ea typeface="Public Sans"/>
              <a:cs typeface="Public Sans"/>
              <a:sym typeface="Public Sans"/>
            </a:endParaRPr>
          </a:p>
        </p:txBody>
      </p:sp>
      <p:sp>
        <p:nvSpPr>
          <p:cNvPr id="721" name="Google Shape;721;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lang="en-US" sz="1300" b="0" i="0" u="none" strike="noStrike" cap="none">
              <a:solidFill>
                <a:schemeClr val="lt1"/>
              </a:solidFill>
              <a:latin typeface="Public Sans"/>
              <a:ea typeface="Public Sans"/>
              <a:cs typeface="Public Sans"/>
              <a:sym typeface="Public Sans"/>
            </a:endParaRPr>
          </a:p>
        </p:txBody>
      </p:sp>
      <p:sp>
        <p:nvSpPr>
          <p:cNvPr id="722" name="Google Shape;722;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lang="en-US" sz="1300" b="0" i="0" u="none" strike="noStrike" cap="none">
              <a:solidFill>
                <a:schemeClr val="lt1"/>
              </a:solidFill>
              <a:latin typeface="Public Sans"/>
              <a:ea typeface="Public Sans"/>
              <a:cs typeface="Public Sans"/>
              <a:sym typeface="Public Sans"/>
            </a:endParaRPr>
          </a:p>
        </p:txBody>
      </p:sp>
      <p:sp>
        <p:nvSpPr>
          <p:cNvPr id="723" name="Google Shape;723;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24" name="Google Shape;724;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25" name="Google Shape;725;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26" name="Google Shape;726;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27" name="Google Shape;727;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28" name="Google Shape;728;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29" name="Google Shape;729;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30" name="Google Shape;730;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31"/>
        <p:cNvGrpSpPr/>
        <p:nvPr/>
      </p:nvGrpSpPr>
      <p:grpSpPr>
        <a:xfrm>
          <a:off x="0" y="0"/>
          <a:ext cx="0" cy="0"/>
          <a:chOff x="0" y="0"/>
          <a:chExt cx="0" cy="0"/>
        </a:xfrm>
      </p:grpSpPr>
      <p:pic>
        <p:nvPicPr>
          <p:cNvPr id="732" name="Google Shape;732;p272"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733" name="Google Shape;733;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34" name="Google Shape;734;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735" name="Google Shape;735;p272"/>
          <p:cNvCxnSpPr>
            <a:stCxn id="736"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36" name="Google Shape;736;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37" name="Google Shape;737;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38" name="Google Shape;738;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39" name="Google Shape;739;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40" name="Google Shape;740;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41" name="Google Shape;741;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42" name="Google Shape;742;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43" name="Google Shape;743;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44" name="Google Shape;744;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45" name="Google Shape;745;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46" name="Google Shape;746;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47" name="Google Shape;747;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48" name="Google Shape;748;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49" name="Google Shape;749;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37"/>
        <p:cNvGrpSpPr/>
        <p:nvPr/>
      </p:nvGrpSpPr>
      <p:grpSpPr>
        <a:xfrm>
          <a:off x="0" y="0"/>
          <a:ext cx="0" cy="0"/>
          <a:chOff x="0" y="0"/>
          <a:chExt cx="0" cy="0"/>
        </a:xfrm>
      </p:grpSpPr>
      <p:pic>
        <p:nvPicPr>
          <p:cNvPr id="38" name="Google Shape;38;p219"/>
          <p:cNvPicPr preferRelativeResize="0"/>
          <p:nvPr/>
        </p:nvPicPr>
        <p:blipFill rotWithShape="1">
          <a:blip r:embed="rId2">
            <a:alphaModFix amt="95000"/>
          </a:blip>
          <a:srcRect l="39364" r="3593"/>
          <a:stretch>
            <a:fillRect/>
          </a:stretch>
        </p:blipFill>
        <p:spPr>
          <a:xfrm>
            <a:off x="4743084" y="0"/>
            <a:ext cx="4400917" cy="5143495"/>
          </a:xfrm>
          <a:prstGeom prst="rect">
            <a:avLst/>
          </a:prstGeom>
          <a:noFill/>
          <a:ln>
            <a:noFill/>
          </a:ln>
        </p:spPr>
      </p:pic>
      <p:pic>
        <p:nvPicPr>
          <p:cNvPr id="39" name="Google Shape;39;p219" descr="Shape&#10;&#10;Description automatically generated with low confidence"/>
          <p:cNvPicPr preferRelativeResize="0"/>
          <p:nvPr/>
        </p:nvPicPr>
        <p:blipFill rotWithShape="1">
          <a:blip r:embed="rId3"/>
          <a:srcRect/>
          <a:stretch>
            <a:fillRect/>
          </a:stretch>
        </p:blipFill>
        <p:spPr>
          <a:xfrm>
            <a:off x="0" y="6"/>
            <a:ext cx="9143990" cy="5143494"/>
          </a:xfrm>
          <a:prstGeom prst="rect">
            <a:avLst/>
          </a:prstGeom>
          <a:noFill/>
          <a:ln>
            <a:noFill/>
          </a:ln>
        </p:spPr>
      </p:pic>
      <p:sp>
        <p:nvSpPr>
          <p:cNvPr id="40" name="Google Shape;40;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1" name="Google Shape;41;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2" name="Google Shape;42;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3" name="Google Shape;43;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50"/>
        <p:cNvGrpSpPr/>
        <p:nvPr/>
      </p:nvGrpSpPr>
      <p:grpSpPr>
        <a:xfrm>
          <a:off x="0" y="0"/>
          <a:ext cx="0" cy="0"/>
          <a:chOff x="0" y="0"/>
          <a:chExt cx="0" cy="0"/>
        </a:xfrm>
      </p:grpSpPr>
      <p:pic>
        <p:nvPicPr>
          <p:cNvPr id="751" name="Google Shape;751;p273"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752" name="Google Shape;752;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53" name="Google Shape;753;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754" name="Google Shape;754;p273"/>
          <p:cNvCxnSpPr>
            <a:stCxn id="755"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55" name="Google Shape;755;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56" name="Google Shape;756;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57" name="Google Shape;757;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58" name="Google Shape;758;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59" name="Google Shape;759;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0" name="Google Shape;760;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1" name="Google Shape;761;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62" name="Google Shape;762;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63" name="Google Shape;763;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64" name="Google Shape;764;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65" name="Google Shape;765;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66" name="Google Shape;766;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67" name="Google Shape;767;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68" name="Google Shape;768;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69"/>
        <p:cNvGrpSpPr/>
        <p:nvPr/>
      </p:nvGrpSpPr>
      <p:grpSpPr>
        <a:xfrm>
          <a:off x="0" y="0"/>
          <a:ext cx="0" cy="0"/>
          <a:chOff x="0" y="0"/>
          <a:chExt cx="0" cy="0"/>
        </a:xfrm>
      </p:grpSpPr>
      <p:pic>
        <p:nvPicPr>
          <p:cNvPr id="770" name="Google Shape;770;p274"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771" name="Google Shape;771;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72" name="Google Shape;772;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773" name="Google Shape;773;p274"/>
          <p:cNvGrpSpPr/>
          <p:nvPr/>
        </p:nvGrpSpPr>
        <p:grpSpPr>
          <a:xfrm>
            <a:off x="914091" y="752041"/>
            <a:ext cx="7280306" cy="4126450"/>
            <a:chOff x="556442" y="752041"/>
            <a:chExt cx="7280306" cy="4126450"/>
          </a:xfrm>
        </p:grpSpPr>
        <p:cxnSp>
          <p:nvCxnSpPr>
            <p:cNvPr id="774" name="Google Shape;774;p274"/>
            <p:cNvCxnSpPr>
              <a:stCxn id="775" idx="6"/>
              <a:endCxn id="776"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77" name="Google Shape;777;p274"/>
            <p:cNvCxnSpPr>
              <a:stCxn id="775" idx="6"/>
              <a:endCxn id="778"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79" name="Google Shape;779;p274"/>
            <p:cNvCxnSpPr>
              <a:stCxn id="775" idx="6"/>
              <a:endCxn id="780"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1" name="Google Shape;781;p274"/>
            <p:cNvCxnSpPr>
              <a:stCxn id="775" idx="6"/>
              <a:endCxn id="782"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3" name="Google Shape;783;p274"/>
            <p:cNvCxnSpPr>
              <a:stCxn id="775" idx="6"/>
              <a:endCxn id="784"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5" name="Google Shape;785;p274"/>
            <p:cNvCxnSpPr>
              <a:stCxn id="775" idx="6"/>
              <a:endCxn id="786"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7" name="Google Shape;787;p274"/>
            <p:cNvCxnSpPr>
              <a:stCxn id="775" idx="6"/>
              <a:endCxn id="788"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789" name="Google Shape;789;p274"/>
            <p:cNvGrpSpPr/>
            <p:nvPr/>
          </p:nvGrpSpPr>
          <p:grpSpPr>
            <a:xfrm>
              <a:off x="556442" y="1526794"/>
              <a:ext cx="2576946" cy="2576946"/>
              <a:chOff x="941492" y="1686560"/>
              <a:chExt cx="1876213" cy="1876213"/>
            </a:xfrm>
          </p:grpSpPr>
          <p:sp>
            <p:nvSpPr>
              <p:cNvPr id="775" name="Google Shape;775;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0" name="Google Shape;790;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791" name="Google Shape;791;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2" name="Google Shape;792;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76" name="Google Shape;776;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3" name="Google Shape;793;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4" name="Google Shape;794;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88" name="Google Shape;788;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5" name="Google Shape;795;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6" name="Google Shape;796;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78" name="Google Shape;778;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7" name="Google Shape;797;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8" name="Google Shape;798;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80" name="Google Shape;780;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9" name="Google Shape;799;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0" name="Google Shape;800;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86" name="Google Shape;786;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1" name="Google Shape;801;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2" name="Google Shape;802;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84" name="Google Shape;784;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3" name="Google Shape;803;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4" name="Google Shape;804;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82" name="Google Shape;782;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05" name="Google Shape;805;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06" name="Google Shape;806;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07" name="Google Shape;807;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08" name="Google Shape;808;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09" name="Google Shape;809;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10" name="Google Shape;810;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11" name="Google Shape;811;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12" name="Google Shape;812;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13"/>
        <p:cNvGrpSpPr/>
        <p:nvPr/>
      </p:nvGrpSpPr>
      <p:grpSpPr>
        <a:xfrm>
          <a:off x="0" y="0"/>
          <a:ext cx="0" cy="0"/>
          <a:chOff x="0" y="0"/>
          <a:chExt cx="0" cy="0"/>
        </a:xfrm>
      </p:grpSpPr>
      <p:pic>
        <p:nvPicPr>
          <p:cNvPr id="814" name="Google Shape;814;p275"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815" name="Google Shape;815;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16" name="Google Shape;816;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817" name="Google Shape;817;p275"/>
          <p:cNvGrpSpPr/>
          <p:nvPr/>
        </p:nvGrpSpPr>
        <p:grpSpPr>
          <a:xfrm>
            <a:off x="914091" y="752041"/>
            <a:ext cx="7280306" cy="4126450"/>
            <a:chOff x="556442" y="752041"/>
            <a:chExt cx="7280306" cy="4126450"/>
          </a:xfrm>
        </p:grpSpPr>
        <p:cxnSp>
          <p:nvCxnSpPr>
            <p:cNvPr id="818" name="Google Shape;818;p275"/>
            <p:cNvCxnSpPr>
              <a:stCxn id="819" idx="6"/>
              <a:endCxn id="820"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1" name="Google Shape;821;p275"/>
            <p:cNvCxnSpPr>
              <a:stCxn id="819" idx="6"/>
              <a:endCxn id="822"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3" name="Google Shape;823;p275"/>
            <p:cNvCxnSpPr>
              <a:stCxn id="819" idx="6"/>
              <a:endCxn id="824"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5" name="Google Shape;825;p275"/>
            <p:cNvCxnSpPr>
              <a:stCxn id="819" idx="6"/>
              <a:endCxn id="826"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7" name="Google Shape;827;p275"/>
            <p:cNvCxnSpPr>
              <a:stCxn id="819" idx="6"/>
              <a:endCxn id="828"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9" name="Google Shape;829;p275"/>
            <p:cNvCxnSpPr>
              <a:stCxn id="819" idx="6"/>
              <a:endCxn id="830"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31" name="Google Shape;831;p275"/>
            <p:cNvCxnSpPr>
              <a:stCxn id="819" idx="6"/>
              <a:endCxn id="832"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833" name="Google Shape;833;p275"/>
            <p:cNvGrpSpPr/>
            <p:nvPr/>
          </p:nvGrpSpPr>
          <p:grpSpPr>
            <a:xfrm>
              <a:off x="556442" y="1526794"/>
              <a:ext cx="2576946" cy="2576946"/>
              <a:chOff x="941492" y="1686560"/>
              <a:chExt cx="1876213" cy="1876213"/>
            </a:xfrm>
          </p:grpSpPr>
          <p:sp>
            <p:nvSpPr>
              <p:cNvPr id="819" name="Google Shape;819;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4" name="Google Shape;834;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35" name="Google Shape;835;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36" name="Google Shape;836;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20" name="Google Shape;820;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7" name="Google Shape;837;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38" name="Google Shape;838;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32" name="Google Shape;832;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9" name="Google Shape;839;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0" name="Google Shape;840;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22" name="Google Shape;822;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1" name="Google Shape;841;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2" name="Google Shape;842;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24" name="Google Shape;824;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3" name="Google Shape;843;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4" name="Google Shape;844;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30" name="Google Shape;830;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5" name="Google Shape;845;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6" name="Google Shape;846;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28" name="Google Shape;828;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7" name="Google Shape;847;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8" name="Google Shape;848;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26" name="Google Shape;826;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49" name="Google Shape;849;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50" name="Google Shape;850;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51" name="Google Shape;851;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52" name="Google Shape;852;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53" name="Google Shape;853;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54" name="Google Shape;854;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55" name="Google Shape;855;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56" name="Google Shape;856;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panose="020B0604020202020204"/>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57"/>
        <p:cNvGrpSpPr/>
        <p:nvPr/>
      </p:nvGrpSpPr>
      <p:grpSpPr>
        <a:xfrm>
          <a:off x="0" y="0"/>
          <a:ext cx="0" cy="0"/>
          <a:chOff x="0" y="0"/>
          <a:chExt cx="0" cy="0"/>
        </a:xfrm>
      </p:grpSpPr>
      <p:sp>
        <p:nvSpPr>
          <p:cNvPr id="858" name="Google Shape;858;p276"/>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panose="020F0502020204030204"/>
              <a:buNone/>
            </a:pPr>
            <a:endParaRPr sz="1050" b="1" i="0" u="none" strike="noStrike" cap="none">
              <a:solidFill>
                <a:schemeClr val="lt1"/>
              </a:solidFill>
              <a:latin typeface="Public Sans"/>
              <a:ea typeface="Public Sans"/>
              <a:cs typeface="Public Sans"/>
              <a:sym typeface="Public Sans"/>
            </a:endParaRPr>
          </a:p>
        </p:txBody>
      </p:sp>
      <p:pic>
        <p:nvPicPr>
          <p:cNvPr id="859" name="Google Shape;859;p27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860" name="Google Shape;860;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61" name="Google Shape;861;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862" name="Google Shape;862;p276"/>
          <p:cNvGrpSpPr/>
          <p:nvPr/>
        </p:nvGrpSpPr>
        <p:grpSpPr>
          <a:xfrm>
            <a:off x="716012" y="759582"/>
            <a:ext cx="3556067" cy="4132337"/>
            <a:chOff x="520700" y="759582"/>
            <a:chExt cx="3556067" cy="4132337"/>
          </a:xfrm>
        </p:grpSpPr>
        <p:cxnSp>
          <p:nvCxnSpPr>
            <p:cNvPr id="863" name="Google Shape;863;p276"/>
            <p:cNvCxnSpPr>
              <a:stCxn id="864" idx="6"/>
              <a:endCxn id="865"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66" name="Google Shape;866;p276"/>
            <p:cNvCxnSpPr>
              <a:stCxn id="864" idx="6"/>
              <a:endCxn id="867"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68" name="Google Shape;868;p276"/>
            <p:cNvCxnSpPr>
              <a:stCxn id="864" idx="6"/>
              <a:endCxn id="869"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0" name="Google Shape;870;p276"/>
            <p:cNvCxnSpPr>
              <a:stCxn id="864" idx="6"/>
              <a:endCxn id="871"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2" name="Google Shape;872;p276"/>
            <p:cNvCxnSpPr>
              <a:stCxn id="864" idx="6"/>
              <a:endCxn id="873"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4" name="Google Shape;874;p276"/>
            <p:cNvCxnSpPr>
              <a:stCxn id="864" idx="6"/>
              <a:endCxn id="875"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6" name="Google Shape;876;p276"/>
            <p:cNvCxnSpPr>
              <a:endCxn id="877"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64" name="Google Shape;864;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grpSp>
          <p:nvGrpSpPr>
            <p:cNvPr id="878" name="Google Shape;878;p276"/>
            <p:cNvGrpSpPr/>
            <p:nvPr/>
          </p:nvGrpSpPr>
          <p:grpSpPr>
            <a:xfrm>
              <a:off x="3420306" y="759582"/>
              <a:ext cx="656461" cy="4132337"/>
              <a:chOff x="3522182" y="752447"/>
              <a:chExt cx="656468" cy="4132036"/>
            </a:xfrm>
          </p:grpSpPr>
          <p:grpSp>
            <p:nvGrpSpPr>
              <p:cNvPr id="879" name="Google Shape;879;p276"/>
              <p:cNvGrpSpPr/>
              <p:nvPr/>
            </p:nvGrpSpPr>
            <p:grpSpPr>
              <a:xfrm>
                <a:off x="3522182" y="752447"/>
                <a:ext cx="656468" cy="419144"/>
                <a:chOff x="3522182" y="782927"/>
                <a:chExt cx="656468" cy="419144"/>
              </a:xfrm>
            </p:grpSpPr>
            <p:sp>
              <p:nvSpPr>
                <p:cNvPr id="865" name="Google Shape;865;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0" name="Google Shape;880;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1</a:t>
                  </a:r>
                  <a:endParaRPr lang="en-US" sz="900" b="1" i="1" u="none" strike="noStrike" cap="none">
                    <a:solidFill>
                      <a:schemeClr val="lt1"/>
                    </a:solidFill>
                    <a:latin typeface="Public Sans"/>
                    <a:ea typeface="Public Sans"/>
                    <a:cs typeface="Public Sans"/>
                    <a:sym typeface="Public Sans"/>
                  </a:endParaRPr>
                </a:p>
              </p:txBody>
            </p:sp>
          </p:grpSp>
          <p:grpSp>
            <p:nvGrpSpPr>
              <p:cNvPr id="881" name="Google Shape;881;p276"/>
              <p:cNvGrpSpPr/>
              <p:nvPr/>
            </p:nvGrpSpPr>
            <p:grpSpPr>
              <a:xfrm>
                <a:off x="3522182" y="1371527"/>
                <a:ext cx="656467" cy="419144"/>
                <a:chOff x="3522182" y="1395657"/>
                <a:chExt cx="656467" cy="419144"/>
              </a:xfrm>
            </p:grpSpPr>
            <p:sp>
              <p:nvSpPr>
                <p:cNvPr id="867" name="Google Shape;867;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2" name="Google Shape;882;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2</a:t>
                  </a:r>
                  <a:endParaRPr lang="en-US" sz="900" b="1" i="1" u="none" strike="noStrike" cap="none">
                    <a:solidFill>
                      <a:schemeClr val="lt1"/>
                    </a:solidFill>
                    <a:latin typeface="Public Sans"/>
                    <a:ea typeface="Public Sans"/>
                    <a:cs typeface="Public Sans"/>
                    <a:sym typeface="Public Sans"/>
                  </a:endParaRPr>
                </a:p>
              </p:txBody>
            </p:sp>
          </p:grpSp>
          <p:grpSp>
            <p:nvGrpSpPr>
              <p:cNvPr id="883" name="Google Shape;883;p276"/>
              <p:cNvGrpSpPr/>
              <p:nvPr/>
            </p:nvGrpSpPr>
            <p:grpSpPr>
              <a:xfrm>
                <a:off x="3522182" y="3228607"/>
                <a:ext cx="656467" cy="417878"/>
                <a:chOff x="3522182" y="3233686"/>
                <a:chExt cx="656467" cy="417878"/>
              </a:xfrm>
            </p:grpSpPr>
            <p:sp>
              <p:nvSpPr>
                <p:cNvPr id="875" name="Google Shape;875;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4" name="Google Shape;884;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5</a:t>
                  </a:r>
                  <a:endParaRPr lang="en-US" sz="900" b="1" i="1" u="none" strike="noStrike" cap="none">
                    <a:solidFill>
                      <a:schemeClr val="lt1"/>
                    </a:solidFill>
                    <a:latin typeface="Public Sans"/>
                    <a:ea typeface="Public Sans"/>
                    <a:cs typeface="Public Sans"/>
                    <a:sym typeface="Public Sans"/>
                  </a:endParaRPr>
                </a:p>
              </p:txBody>
            </p:sp>
          </p:grpSp>
          <p:grpSp>
            <p:nvGrpSpPr>
              <p:cNvPr id="885" name="Google Shape;885;p276"/>
              <p:cNvGrpSpPr/>
              <p:nvPr/>
            </p:nvGrpSpPr>
            <p:grpSpPr>
              <a:xfrm>
                <a:off x="3522182" y="3846259"/>
                <a:ext cx="656467" cy="419144"/>
                <a:chOff x="3522182" y="3844987"/>
                <a:chExt cx="656467" cy="419144"/>
              </a:xfrm>
            </p:grpSpPr>
            <p:sp>
              <p:nvSpPr>
                <p:cNvPr id="873" name="Google Shape;873;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6" name="Google Shape;886;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6</a:t>
                  </a:r>
                  <a:endParaRPr lang="en-US" sz="900" b="1" i="1" u="none" strike="noStrike" cap="none">
                    <a:solidFill>
                      <a:schemeClr val="lt1"/>
                    </a:solidFill>
                    <a:latin typeface="Public Sans"/>
                    <a:ea typeface="Public Sans"/>
                    <a:cs typeface="Public Sans"/>
                    <a:sym typeface="Public Sans"/>
                  </a:endParaRPr>
                </a:p>
              </p:txBody>
            </p:sp>
          </p:grpSp>
          <p:grpSp>
            <p:nvGrpSpPr>
              <p:cNvPr id="887" name="Google Shape;887;p276"/>
              <p:cNvGrpSpPr/>
              <p:nvPr/>
            </p:nvGrpSpPr>
            <p:grpSpPr>
              <a:xfrm>
                <a:off x="3522182" y="1990447"/>
                <a:ext cx="656467" cy="417878"/>
                <a:chOff x="3522182" y="2008227"/>
                <a:chExt cx="656467" cy="417878"/>
              </a:xfrm>
            </p:grpSpPr>
            <p:sp>
              <p:nvSpPr>
                <p:cNvPr id="869" name="Google Shape;869;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88" name="Google Shape;888;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3</a:t>
                  </a:r>
                  <a:endParaRPr lang="en-US" sz="900" b="1" i="1" u="none" strike="noStrike" cap="none">
                    <a:solidFill>
                      <a:schemeClr val="lt1"/>
                    </a:solidFill>
                    <a:latin typeface="Public Sans"/>
                    <a:ea typeface="Public Sans"/>
                    <a:cs typeface="Public Sans"/>
                    <a:sym typeface="Public Sans"/>
                  </a:endParaRPr>
                </a:p>
              </p:txBody>
            </p:sp>
          </p:grpSp>
          <p:grpSp>
            <p:nvGrpSpPr>
              <p:cNvPr id="889" name="Google Shape;889;p276"/>
              <p:cNvGrpSpPr/>
              <p:nvPr/>
            </p:nvGrpSpPr>
            <p:grpSpPr>
              <a:xfrm>
                <a:off x="3522182" y="2609527"/>
                <a:ext cx="656467" cy="417878"/>
                <a:chOff x="3522182" y="2620957"/>
                <a:chExt cx="656467" cy="417878"/>
              </a:xfrm>
            </p:grpSpPr>
            <p:sp>
              <p:nvSpPr>
                <p:cNvPr id="877" name="Google Shape;877;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90" name="Google Shape;890;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4</a:t>
                  </a:r>
                  <a:endParaRPr lang="en-US" sz="900" b="1" i="1" u="none" strike="noStrike" cap="none">
                    <a:solidFill>
                      <a:schemeClr val="lt1"/>
                    </a:solidFill>
                    <a:latin typeface="Public Sans"/>
                    <a:ea typeface="Public Sans"/>
                    <a:cs typeface="Public Sans"/>
                    <a:sym typeface="Public Sans"/>
                  </a:endParaRPr>
                </a:p>
              </p:txBody>
            </p:sp>
          </p:grpSp>
          <p:grpSp>
            <p:nvGrpSpPr>
              <p:cNvPr id="891" name="Google Shape;891;p276"/>
              <p:cNvGrpSpPr/>
              <p:nvPr/>
            </p:nvGrpSpPr>
            <p:grpSpPr>
              <a:xfrm>
                <a:off x="3522182" y="4465339"/>
                <a:ext cx="656467" cy="419144"/>
                <a:chOff x="3522182" y="4457719"/>
                <a:chExt cx="656467" cy="419144"/>
              </a:xfrm>
            </p:grpSpPr>
            <p:sp>
              <p:nvSpPr>
                <p:cNvPr id="871" name="Google Shape;871;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892" name="Google Shape;892;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7</a:t>
                  </a:r>
                  <a:endParaRPr lang="en-US" sz="900" b="1" i="1" u="none" strike="noStrike" cap="none">
                    <a:solidFill>
                      <a:schemeClr val="lt1"/>
                    </a:solidFill>
                    <a:latin typeface="Public Sans"/>
                    <a:ea typeface="Public Sans"/>
                    <a:cs typeface="Public Sans"/>
                    <a:sym typeface="Public Sans"/>
                  </a:endParaRPr>
                </a:p>
              </p:txBody>
            </p:sp>
          </p:grpSp>
        </p:grpSp>
      </p:grpSp>
      <p:sp>
        <p:nvSpPr>
          <p:cNvPr id="893" name="Google Shape;893;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94" name="Google Shape;894;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95" name="Google Shape;895;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96" name="Google Shape;896;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97" name="Google Shape;897;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98" name="Google Shape;898;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99" name="Google Shape;899;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00" name="Google Shape;900;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01"/>
        <p:cNvGrpSpPr/>
        <p:nvPr/>
      </p:nvGrpSpPr>
      <p:grpSpPr>
        <a:xfrm>
          <a:off x="0" y="0"/>
          <a:ext cx="0" cy="0"/>
          <a:chOff x="0" y="0"/>
          <a:chExt cx="0" cy="0"/>
        </a:xfrm>
      </p:grpSpPr>
      <p:sp>
        <p:nvSpPr>
          <p:cNvPr id="902" name="Google Shape;902;p277"/>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panose="020F0502020204030204"/>
              <a:buNone/>
            </a:pPr>
            <a:endParaRPr sz="1050" b="1" i="0" u="none" strike="noStrike" cap="none">
              <a:solidFill>
                <a:schemeClr val="lt1"/>
              </a:solidFill>
              <a:latin typeface="Public Sans"/>
              <a:ea typeface="Public Sans"/>
              <a:cs typeface="Public Sans"/>
              <a:sym typeface="Public Sans"/>
            </a:endParaRPr>
          </a:p>
        </p:txBody>
      </p:sp>
      <p:pic>
        <p:nvPicPr>
          <p:cNvPr id="903" name="Google Shape;903;p27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904" name="Google Shape;904;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05" name="Google Shape;905;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906" name="Google Shape;906;p277"/>
          <p:cNvGrpSpPr/>
          <p:nvPr/>
        </p:nvGrpSpPr>
        <p:grpSpPr>
          <a:xfrm>
            <a:off x="716012" y="759582"/>
            <a:ext cx="3556067" cy="4132337"/>
            <a:chOff x="520700" y="759582"/>
            <a:chExt cx="3556067" cy="4132337"/>
          </a:xfrm>
        </p:grpSpPr>
        <p:cxnSp>
          <p:nvCxnSpPr>
            <p:cNvPr id="907" name="Google Shape;907;p277"/>
            <p:cNvCxnSpPr>
              <a:stCxn id="908" idx="6"/>
              <a:endCxn id="909"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0" name="Google Shape;910;p277"/>
            <p:cNvCxnSpPr>
              <a:stCxn id="908" idx="6"/>
              <a:endCxn id="911"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2" name="Google Shape;912;p277"/>
            <p:cNvCxnSpPr>
              <a:stCxn id="908" idx="6"/>
              <a:endCxn id="913"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4" name="Google Shape;914;p277"/>
            <p:cNvCxnSpPr>
              <a:stCxn id="908" idx="6"/>
              <a:endCxn id="915"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6" name="Google Shape;916;p277"/>
            <p:cNvCxnSpPr>
              <a:stCxn id="908" idx="6"/>
              <a:endCxn id="917"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8" name="Google Shape;918;p277"/>
            <p:cNvCxnSpPr>
              <a:stCxn id="908" idx="6"/>
              <a:endCxn id="919"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20" name="Google Shape;920;p277"/>
            <p:cNvCxnSpPr>
              <a:endCxn id="921"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08" name="Google Shape;908;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grpSp>
          <p:nvGrpSpPr>
            <p:cNvPr id="922" name="Google Shape;922;p277"/>
            <p:cNvGrpSpPr/>
            <p:nvPr/>
          </p:nvGrpSpPr>
          <p:grpSpPr>
            <a:xfrm>
              <a:off x="3420306" y="759582"/>
              <a:ext cx="656461" cy="4132337"/>
              <a:chOff x="3522182" y="752447"/>
              <a:chExt cx="656468" cy="4132036"/>
            </a:xfrm>
          </p:grpSpPr>
          <p:grpSp>
            <p:nvGrpSpPr>
              <p:cNvPr id="923" name="Google Shape;923;p277"/>
              <p:cNvGrpSpPr/>
              <p:nvPr/>
            </p:nvGrpSpPr>
            <p:grpSpPr>
              <a:xfrm>
                <a:off x="3522182" y="752447"/>
                <a:ext cx="656468" cy="419144"/>
                <a:chOff x="3522182" y="782927"/>
                <a:chExt cx="656468" cy="419144"/>
              </a:xfrm>
            </p:grpSpPr>
            <p:sp>
              <p:nvSpPr>
                <p:cNvPr id="909" name="Google Shape;909;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24" name="Google Shape;924;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1</a:t>
                  </a:r>
                  <a:endParaRPr lang="en-US" sz="900" b="1" i="1" u="none" strike="noStrike" cap="none">
                    <a:solidFill>
                      <a:schemeClr val="lt1"/>
                    </a:solidFill>
                    <a:latin typeface="Public Sans"/>
                    <a:ea typeface="Public Sans"/>
                    <a:cs typeface="Public Sans"/>
                    <a:sym typeface="Public Sans"/>
                  </a:endParaRPr>
                </a:p>
              </p:txBody>
            </p:sp>
          </p:grpSp>
          <p:grpSp>
            <p:nvGrpSpPr>
              <p:cNvPr id="925" name="Google Shape;925;p277"/>
              <p:cNvGrpSpPr/>
              <p:nvPr/>
            </p:nvGrpSpPr>
            <p:grpSpPr>
              <a:xfrm>
                <a:off x="3522182" y="1371527"/>
                <a:ext cx="656467" cy="419144"/>
                <a:chOff x="3522182" y="1395657"/>
                <a:chExt cx="656467" cy="419144"/>
              </a:xfrm>
            </p:grpSpPr>
            <p:sp>
              <p:nvSpPr>
                <p:cNvPr id="911" name="Google Shape;911;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26" name="Google Shape;926;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2</a:t>
                  </a:r>
                  <a:endParaRPr lang="en-US" sz="900" b="1" i="1" u="none" strike="noStrike" cap="none">
                    <a:solidFill>
                      <a:schemeClr val="lt1"/>
                    </a:solidFill>
                    <a:latin typeface="Public Sans"/>
                    <a:ea typeface="Public Sans"/>
                    <a:cs typeface="Public Sans"/>
                    <a:sym typeface="Public Sans"/>
                  </a:endParaRPr>
                </a:p>
              </p:txBody>
            </p:sp>
          </p:grpSp>
          <p:grpSp>
            <p:nvGrpSpPr>
              <p:cNvPr id="927" name="Google Shape;927;p277"/>
              <p:cNvGrpSpPr/>
              <p:nvPr/>
            </p:nvGrpSpPr>
            <p:grpSpPr>
              <a:xfrm>
                <a:off x="3522182" y="3228607"/>
                <a:ext cx="656467" cy="417878"/>
                <a:chOff x="3522182" y="3233686"/>
                <a:chExt cx="656467" cy="417878"/>
              </a:xfrm>
            </p:grpSpPr>
            <p:sp>
              <p:nvSpPr>
                <p:cNvPr id="919" name="Google Shape;919;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28" name="Google Shape;928;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5</a:t>
                  </a:r>
                  <a:endParaRPr lang="en-US" sz="900" b="1" i="1" u="none" strike="noStrike" cap="none">
                    <a:solidFill>
                      <a:schemeClr val="lt1"/>
                    </a:solidFill>
                    <a:latin typeface="Public Sans"/>
                    <a:ea typeface="Public Sans"/>
                    <a:cs typeface="Public Sans"/>
                    <a:sym typeface="Public Sans"/>
                  </a:endParaRPr>
                </a:p>
              </p:txBody>
            </p:sp>
          </p:grpSp>
          <p:grpSp>
            <p:nvGrpSpPr>
              <p:cNvPr id="929" name="Google Shape;929;p277"/>
              <p:cNvGrpSpPr/>
              <p:nvPr/>
            </p:nvGrpSpPr>
            <p:grpSpPr>
              <a:xfrm>
                <a:off x="3522182" y="3846259"/>
                <a:ext cx="656467" cy="419144"/>
                <a:chOff x="3522182" y="3844987"/>
                <a:chExt cx="656467" cy="419144"/>
              </a:xfrm>
            </p:grpSpPr>
            <p:sp>
              <p:nvSpPr>
                <p:cNvPr id="917" name="Google Shape;917;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30" name="Google Shape;930;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6</a:t>
                  </a:r>
                  <a:endParaRPr lang="en-US" sz="900" b="1" i="1" u="none" strike="noStrike" cap="none">
                    <a:solidFill>
                      <a:schemeClr val="lt1"/>
                    </a:solidFill>
                    <a:latin typeface="Public Sans"/>
                    <a:ea typeface="Public Sans"/>
                    <a:cs typeface="Public Sans"/>
                    <a:sym typeface="Public Sans"/>
                  </a:endParaRPr>
                </a:p>
              </p:txBody>
            </p:sp>
          </p:grpSp>
          <p:grpSp>
            <p:nvGrpSpPr>
              <p:cNvPr id="931" name="Google Shape;931;p277"/>
              <p:cNvGrpSpPr/>
              <p:nvPr/>
            </p:nvGrpSpPr>
            <p:grpSpPr>
              <a:xfrm>
                <a:off x="3522182" y="1990447"/>
                <a:ext cx="656467" cy="417878"/>
                <a:chOff x="3522182" y="2008227"/>
                <a:chExt cx="656467" cy="417878"/>
              </a:xfrm>
            </p:grpSpPr>
            <p:sp>
              <p:nvSpPr>
                <p:cNvPr id="913" name="Google Shape;913;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32" name="Google Shape;932;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3</a:t>
                  </a:r>
                  <a:endParaRPr lang="en-US" sz="900" b="1" i="1" u="none" strike="noStrike" cap="none">
                    <a:solidFill>
                      <a:schemeClr val="lt1"/>
                    </a:solidFill>
                    <a:latin typeface="Public Sans"/>
                    <a:ea typeface="Public Sans"/>
                    <a:cs typeface="Public Sans"/>
                    <a:sym typeface="Public Sans"/>
                  </a:endParaRPr>
                </a:p>
              </p:txBody>
            </p:sp>
          </p:grpSp>
          <p:grpSp>
            <p:nvGrpSpPr>
              <p:cNvPr id="933" name="Google Shape;933;p277"/>
              <p:cNvGrpSpPr/>
              <p:nvPr/>
            </p:nvGrpSpPr>
            <p:grpSpPr>
              <a:xfrm>
                <a:off x="3522182" y="2609527"/>
                <a:ext cx="656467" cy="417878"/>
                <a:chOff x="3522182" y="2620957"/>
                <a:chExt cx="656467" cy="417878"/>
              </a:xfrm>
            </p:grpSpPr>
            <p:sp>
              <p:nvSpPr>
                <p:cNvPr id="921" name="Google Shape;921;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34" name="Google Shape;934;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4</a:t>
                  </a:r>
                  <a:endParaRPr lang="en-US" sz="900" b="1" i="1" u="none" strike="noStrike" cap="none">
                    <a:solidFill>
                      <a:schemeClr val="lt1"/>
                    </a:solidFill>
                    <a:latin typeface="Public Sans"/>
                    <a:ea typeface="Public Sans"/>
                    <a:cs typeface="Public Sans"/>
                    <a:sym typeface="Public Sans"/>
                  </a:endParaRPr>
                </a:p>
              </p:txBody>
            </p:sp>
          </p:grpSp>
          <p:grpSp>
            <p:nvGrpSpPr>
              <p:cNvPr id="935" name="Google Shape;935;p277"/>
              <p:cNvGrpSpPr/>
              <p:nvPr/>
            </p:nvGrpSpPr>
            <p:grpSpPr>
              <a:xfrm>
                <a:off x="3522182" y="4465339"/>
                <a:ext cx="656467" cy="419144"/>
                <a:chOff x="3522182" y="4457719"/>
                <a:chExt cx="656467" cy="419144"/>
              </a:xfrm>
            </p:grpSpPr>
            <p:sp>
              <p:nvSpPr>
                <p:cNvPr id="915" name="Google Shape;915;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36" name="Google Shape;936;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7</a:t>
                  </a:r>
                  <a:endParaRPr lang="en-US" sz="900" b="1" i="1" u="none" strike="noStrike" cap="none">
                    <a:solidFill>
                      <a:schemeClr val="lt1"/>
                    </a:solidFill>
                    <a:latin typeface="Public Sans"/>
                    <a:ea typeface="Public Sans"/>
                    <a:cs typeface="Public Sans"/>
                    <a:sym typeface="Public Sans"/>
                  </a:endParaRPr>
                </a:p>
              </p:txBody>
            </p:sp>
          </p:grpSp>
        </p:grpSp>
      </p:grpSp>
      <p:sp>
        <p:nvSpPr>
          <p:cNvPr id="937" name="Google Shape;937;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38" name="Google Shape;938;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39" name="Google Shape;939;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40" name="Google Shape;940;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41" name="Google Shape;941;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42" name="Google Shape;942;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43" name="Google Shape;943;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44" name="Google Shape;944;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45"/>
        <p:cNvGrpSpPr/>
        <p:nvPr/>
      </p:nvGrpSpPr>
      <p:grpSpPr>
        <a:xfrm>
          <a:off x="0" y="0"/>
          <a:ext cx="0" cy="0"/>
          <a:chOff x="0" y="0"/>
          <a:chExt cx="0" cy="0"/>
        </a:xfrm>
      </p:grpSpPr>
      <p:sp>
        <p:nvSpPr>
          <p:cNvPr id="946" name="Google Shape;946;p278"/>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panose="020F0502020204030204"/>
              <a:buNone/>
            </a:pPr>
            <a:endParaRPr sz="1050" b="1" i="0" u="none" strike="noStrike" cap="none">
              <a:solidFill>
                <a:schemeClr val="lt1"/>
              </a:solidFill>
              <a:latin typeface="Public Sans"/>
              <a:ea typeface="Public Sans"/>
              <a:cs typeface="Public Sans"/>
              <a:sym typeface="Public Sans"/>
            </a:endParaRPr>
          </a:p>
        </p:txBody>
      </p:sp>
      <p:pic>
        <p:nvPicPr>
          <p:cNvPr id="947" name="Google Shape;947;p27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948" name="Google Shape;948;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49" name="Google Shape;949;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950" name="Google Shape;950;p278"/>
          <p:cNvGrpSpPr/>
          <p:nvPr/>
        </p:nvGrpSpPr>
        <p:grpSpPr>
          <a:xfrm>
            <a:off x="716012" y="759582"/>
            <a:ext cx="3556067" cy="4132337"/>
            <a:chOff x="520700" y="759582"/>
            <a:chExt cx="3556067" cy="4132337"/>
          </a:xfrm>
        </p:grpSpPr>
        <p:cxnSp>
          <p:nvCxnSpPr>
            <p:cNvPr id="951" name="Google Shape;951;p278"/>
            <p:cNvCxnSpPr>
              <a:stCxn id="952" idx="6"/>
              <a:endCxn id="953"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4" name="Google Shape;954;p278"/>
            <p:cNvCxnSpPr>
              <a:stCxn id="952" idx="6"/>
              <a:endCxn id="955"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6" name="Google Shape;956;p278"/>
            <p:cNvCxnSpPr>
              <a:stCxn id="952" idx="6"/>
              <a:endCxn id="957"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8" name="Google Shape;958;p278"/>
            <p:cNvCxnSpPr>
              <a:stCxn id="952" idx="6"/>
              <a:endCxn id="959"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0" name="Google Shape;960;p278"/>
            <p:cNvCxnSpPr>
              <a:stCxn id="952" idx="6"/>
              <a:endCxn id="961"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2" name="Google Shape;962;p278"/>
            <p:cNvCxnSpPr>
              <a:stCxn id="952" idx="6"/>
              <a:endCxn id="963"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4" name="Google Shape;964;p278"/>
            <p:cNvCxnSpPr>
              <a:endCxn id="965"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52" name="Google Shape;952;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grpSp>
          <p:nvGrpSpPr>
            <p:cNvPr id="966" name="Google Shape;966;p278"/>
            <p:cNvGrpSpPr/>
            <p:nvPr/>
          </p:nvGrpSpPr>
          <p:grpSpPr>
            <a:xfrm>
              <a:off x="3420306" y="759582"/>
              <a:ext cx="656461" cy="4132337"/>
              <a:chOff x="3522182" y="752447"/>
              <a:chExt cx="656468" cy="4132036"/>
            </a:xfrm>
          </p:grpSpPr>
          <p:grpSp>
            <p:nvGrpSpPr>
              <p:cNvPr id="967" name="Google Shape;967;p278"/>
              <p:cNvGrpSpPr/>
              <p:nvPr/>
            </p:nvGrpSpPr>
            <p:grpSpPr>
              <a:xfrm>
                <a:off x="3522182" y="752447"/>
                <a:ext cx="656468" cy="419144"/>
                <a:chOff x="3522182" y="782927"/>
                <a:chExt cx="656468" cy="419144"/>
              </a:xfrm>
            </p:grpSpPr>
            <p:sp>
              <p:nvSpPr>
                <p:cNvPr id="953" name="Google Shape;953;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68" name="Google Shape;968;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1</a:t>
                  </a:r>
                  <a:endParaRPr lang="en-US" sz="900" b="1" i="1" u="none" strike="noStrike" cap="none">
                    <a:solidFill>
                      <a:schemeClr val="lt1"/>
                    </a:solidFill>
                    <a:latin typeface="Public Sans"/>
                    <a:ea typeface="Public Sans"/>
                    <a:cs typeface="Public Sans"/>
                    <a:sym typeface="Public Sans"/>
                  </a:endParaRPr>
                </a:p>
              </p:txBody>
            </p:sp>
          </p:grpSp>
          <p:grpSp>
            <p:nvGrpSpPr>
              <p:cNvPr id="969" name="Google Shape;969;p278"/>
              <p:cNvGrpSpPr/>
              <p:nvPr/>
            </p:nvGrpSpPr>
            <p:grpSpPr>
              <a:xfrm>
                <a:off x="3522182" y="1371527"/>
                <a:ext cx="656467" cy="419144"/>
                <a:chOff x="3522182" y="1395657"/>
                <a:chExt cx="656467" cy="419144"/>
              </a:xfrm>
            </p:grpSpPr>
            <p:sp>
              <p:nvSpPr>
                <p:cNvPr id="955" name="Google Shape;955;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0" name="Google Shape;970;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2</a:t>
                  </a:r>
                  <a:endParaRPr lang="en-US" sz="900" b="1" i="1" u="none" strike="noStrike" cap="none">
                    <a:solidFill>
                      <a:schemeClr val="lt1"/>
                    </a:solidFill>
                    <a:latin typeface="Public Sans"/>
                    <a:ea typeface="Public Sans"/>
                    <a:cs typeface="Public Sans"/>
                    <a:sym typeface="Public Sans"/>
                  </a:endParaRPr>
                </a:p>
              </p:txBody>
            </p:sp>
          </p:grpSp>
          <p:grpSp>
            <p:nvGrpSpPr>
              <p:cNvPr id="971" name="Google Shape;971;p278"/>
              <p:cNvGrpSpPr/>
              <p:nvPr/>
            </p:nvGrpSpPr>
            <p:grpSpPr>
              <a:xfrm>
                <a:off x="3522182" y="3228607"/>
                <a:ext cx="656467" cy="417878"/>
                <a:chOff x="3522182" y="3233686"/>
                <a:chExt cx="656467" cy="417878"/>
              </a:xfrm>
            </p:grpSpPr>
            <p:sp>
              <p:nvSpPr>
                <p:cNvPr id="963" name="Google Shape;963;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2" name="Google Shape;972;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5</a:t>
                  </a:r>
                  <a:endParaRPr lang="en-US" sz="900" b="1" i="1" u="none" strike="noStrike" cap="none">
                    <a:solidFill>
                      <a:schemeClr val="lt1"/>
                    </a:solidFill>
                    <a:latin typeface="Public Sans"/>
                    <a:ea typeface="Public Sans"/>
                    <a:cs typeface="Public Sans"/>
                    <a:sym typeface="Public Sans"/>
                  </a:endParaRPr>
                </a:p>
              </p:txBody>
            </p:sp>
          </p:grpSp>
          <p:grpSp>
            <p:nvGrpSpPr>
              <p:cNvPr id="973" name="Google Shape;973;p278"/>
              <p:cNvGrpSpPr/>
              <p:nvPr/>
            </p:nvGrpSpPr>
            <p:grpSpPr>
              <a:xfrm>
                <a:off x="3522182" y="3846259"/>
                <a:ext cx="656467" cy="419144"/>
                <a:chOff x="3522182" y="3844987"/>
                <a:chExt cx="656467" cy="419144"/>
              </a:xfrm>
            </p:grpSpPr>
            <p:sp>
              <p:nvSpPr>
                <p:cNvPr id="961" name="Google Shape;961;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4" name="Google Shape;974;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6</a:t>
                  </a:r>
                  <a:endParaRPr lang="en-US" sz="900" b="1" i="1" u="none" strike="noStrike" cap="none">
                    <a:solidFill>
                      <a:schemeClr val="lt1"/>
                    </a:solidFill>
                    <a:latin typeface="Public Sans"/>
                    <a:ea typeface="Public Sans"/>
                    <a:cs typeface="Public Sans"/>
                    <a:sym typeface="Public Sans"/>
                  </a:endParaRPr>
                </a:p>
              </p:txBody>
            </p:sp>
          </p:grpSp>
          <p:grpSp>
            <p:nvGrpSpPr>
              <p:cNvPr id="975" name="Google Shape;975;p278"/>
              <p:cNvGrpSpPr/>
              <p:nvPr/>
            </p:nvGrpSpPr>
            <p:grpSpPr>
              <a:xfrm>
                <a:off x="3522182" y="1990447"/>
                <a:ext cx="656467" cy="417878"/>
                <a:chOff x="3522182" y="2008227"/>
                <a:chExt cx="656467" cy="417878"/>
              </a:xfrm>
            </p:grpSpPr>
            <p:sp>
              <p:nvSpPr>
                <p:cNvPr id="957" name="Google Shape;957;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6" name="Google Shape;976;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3</a:t>
                  </a:r>
                  <a:endParaRPr lang="en-US" sz="900" b="1" i="1" u="none" strike="noStrike" cap="none">
                    <a:solidFill>
                      <a:schemeClr val="lt1"/>
                    </a:solidFill>
                    <a:latin typeface="Public Sans"/>
                    <a:ea typeface="Public Sans"/>
                    <a:cs typeface="Public Sans"/>
                    <a:sym typeface="Public Sans"/>
                  </a:endParaRPr>
                </a:p>
              </p:txBody>
            </p:sp>
          </p:grpSp>
          <p:grpSp>
            <p:nvGrpSpPr>
              <p:cNvPr id="977" name="Google Shape;977;p278"/>
              <p:cNvGrpSpPr/>
              <p:nvPr/>
            </p:nvGrpSpPr>
            <p:grpSpPr>
              <a:xfrm>
                <a:off x="3522182" y="2609527"/>
                <a:ext cx="656467" cy="417878"/>
                <a:chOff x="3522182" y="2620957"/>
                <a:chExt cx="656467" cy="417878"/>
              </a:xfrm>
            </p:grpSpPr>
            <p:sp>
              <p:nvSpPr>
                <p:cNvPr id="965" name="Google Shape;965;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78" name="Google Shape;978;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4</a:t>
                  </a:r>
                  <a:endParaRPr lang="en-US" sz="900" b="1" i="1" u="none" strike="noStrike" cap="none">
                    <a:solidFill>
                      <a:schemeClr val="lt1"/>
                    </a:solidFill>
                    <a:latin typeface="Public Sans"/>
                    <a:ea typeface="Public Sans"/>
                    <a:cs typeface="Public Sans"/>
                    <a:sym typeface="Public Sans"/>
                  </a:endParaRPr>
                </a:p>
              </p:txBody>
            </p:sp>
          </p:grpSp>
          <p:grpSp>
            <p:nvGrpSpPr>
              <p:cNvPr id="979" name="Google Shape;979;p278"/>
              <p:cNvGrpSpPr/>
              <p:nvPr/>
            </p:nvGrpSpPr>
            <p:grpSpPr>
              <a:xfrm>
                <a:off x="3522182" y="4465339"/>
                <a:ext cx="656467" cy="419144"/>
                <a:chOff x="3522182" y="4457719"/>
                <a:chExt cx="656467" cy="419144"/>
              </a:xfrm>
            </p:grpSpPr>
            <p:sp>
              <p:nvSpPr>
                <p:cNvPr id="959" name="Google Shape;959;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80" name="Google Shape;980;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panose="020B0604020202020204"/>
                    <a:buNone/>
                  </a:pPr>
                  <a:r>
                    <a:rPr lang="en-US" sz="900" b="1" i="1" u="none" strike="noStrike" cap="none">
                      <a:solidFill>
                        <a:schemeClr val="lt1"/>
                      </a:solidFill>
                      <a:latin typeface="Public Sans"/>
                      <a:ea typeface="Public Sans"/>
                      <a:cs typeface="Public Sans"/>
                      <a:sym typeface="Public Sans"/>
                    </a:rPr>
                    <a:t>7</a:t>
                  </a:r>
                  <a:endParaRPr lang="en-US" sz="900" b="1" i="1" u="none" strike="noStrike" cap="none">
                    <a:solidFill>
                      <a:schemeClr val="lt1"/>
                    </a:solidFill>
                    <a:latin typeface="Public Sans"/>
                    <a:ea typeface="Public Sans"/>
                    <a:cs typeface="Public Sans"/>
                    <a:sym typeface="Public Sans"/>
                  </a:endParaRPr>
                </a:p>
              </p:txBody>
            </p:sp>
          </p:grpSp>
        </p:grpSp>
      </p:grpSp>
      <p:sp>
        <p:nvSpPr>
          <p:cNvPr id="981" name="Google Shape;981;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82" name="Google Shape;982;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83" name="Google Shape;983;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84" name="Google Shape;984;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85" name="Google Shape;985;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86" name="Google Shape;986;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87" name="Google Shape;987;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88" name="Google Shape;988;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989"/>
        <p:cNvGrpSpPr/>
        <p:nvPr/>
      </p:nvGrpSpPr>
      <p:grpSpPr>
        <a:xfrm>
          <a:off x="0" y="0"/>
          <a:ext cx="0" cy="0"/>
          <a:chOff x="0" y="0"/>
          <a:chExt cx="0" cy="0"/>
        </a:xfrm>
      </p:grpSpPr>
      <p:pic>
        <p:nvPicPr>
          <p:cNvPr id="990" name="Google Shape;990;p27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991" name="Google Shape;991;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92" name="Google Shape;992;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993" name="Google Shape;993;p279"/>
          <p:cNvGrpSpPr/>
          <p:nvPr/>
        </p:nvGrpSpPr>
        <p:grpSpPr>
          <a:xfrm>
            <a:off x="1060707" y="857568"/>
            <a:ext cx="3060700" cy="3921125"/>
            <a:chOff x="520700" y="865188"/>
            <a:chExt cx="3060700" cy="3921125"/>
          </a:xfrm>
        </p:grpSpPr>
        <p:cxnSp>
          <p:nvCxnSpPr>
            <p:cNvPr id="994" name="Google Shape;994;p279"/>
            <p:cNvCxnSpPr>
              <a:stCxn id="995" idx="6"/>
              <a:endCxn id="996"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97" name="Google Shape;997;p279"/>
            <p:cNvCxnSpPr>
              <a:stCxn id="995" idx="6"/>
              <a:endCxn id="998"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99" name="Google Shape;999;p279"/>
            <p:cNvCxnSpPr>
              <a:stCxn id="995" idx="6"/>
              <a:endCxn id="1000"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1" name="Google Shape;1001;p279"/>
            <p:cNvCxnSpPr>
              <a:stCxn id="995" idx="6"/>
              <a:endCxn id="1002"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3" name="Google Shape;1003;p279"/>
            <p:cNvCxnSpPr>
              <a:stCxn id="995" idx="6"/>
              <a:endCxn id="1004"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5" name="Google Shape;1005;p279"/>
            <p:cNvCxnSpPr>
              <a:stCxn id="995" idx="6"/>
              <a:endCxn id="1006"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7" name="Google Shape;1007;p279"/>
            <p:cNvCxnSpPr>
              <a:endCxn id="1008"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995" name="Google Shape;995;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sp>
          <p:nvSpPr>
            <p:cNvPr id="996" name="Google Shape;996;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998" name="Google Shape;998;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6" name="Google Shape;1006;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4" name="Google Shape;1004;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0" name="Google Shape;1000;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8" name="Google Shape;1008;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02" name="Google Shape;1002;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grpSp>
      <p:sp>
        <p:nvSpPr>
          <p:cNvPr id="1009" name="Google Shape;1009;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10" name="Google Shape;1010;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11" name="Google Shape;1011;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12" name="Google Shape;1012;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13" name="Google Shape;1013;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14" name="Google Shape;1014;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15" name="Google Shape;1015;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16" name="Google Shape;1016;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17"/>
        <p:cNvGrpSpPr/>
        <p:nvPr/>
      </p:nvGrpSpPr>
      <p:grpSpPr>
        <a:xfrm>
          <a:off x="0" y="0"/>
          <a:ext cx="0" cy="0"/>
          <a:chOff x="0" y="0"/>
          <a:chExt cx="0" cy="0"/>
        </a:xfrm>
      </p:grpSpPr>
      <p:pic>
        <p:nvPicPr>
          <p:cNvPr id="1018" name="Google Shape;1018;p28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019" name="Google Shape;1019;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20" name="Google Shape;1020;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021" name="Google Shape;1021;p280"/>
          <p:cNvGrpSpPr/>
          <p:nvPr/>
        </p:nvGrpSpPr>
        <p:grpSpPr>
          <a:xfrm>
            <a:off x="1060707" y="857568"/>
            <a:ext cx="3060700" cy="3921125"/>
            <a:chOff x="520700" y="865188"/>
            <a:chExt cx="3060700" cy="3921125"/>
          </a:xfrm>
        </p:grpSpPr>
        <p:cxnSp>
          <p:nvCxnSpPr>
            <p:cNvPr id="1022" name="Google Shape;1022;p280"/>
            <p:cNvCxnSpPr>
              <a:stCxn id="1023" idx="6"/>
              <a:endCxn id="1024"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5" name="Google Shape;1025;p280"/>
            <p:cNvCxnSpPr>
              <a:stCxn id="1023" idx="6"/>
              <a:endCxn id="1026"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7" name="Google Shape;1027;p280"/>
            <p:cNvCxnSpPr>
              <a:stCxn id="1023" idx="6"/>
              <a:endCxn id="1028"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9" name="Google Shape;1029;p280"/>
            <p:cNvCxnSpPr>
              <a:stCxn id="1023" idx="6"/>
              <a:endCxn id="1030"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1" name="Google Shape;1031;p280"/>
            <p:cNvCxnSpPr>
              <a:stCxn id="1023" idx="6"/>
              <a:endCxn id="1032"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3" name="Google Shape;1033;p280"/>
            <p:cNvCxnSpPr>
              <a:stCxn id="1023" idx="6"/>
              <a:endCxn id="1034"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5" name="Google Shape;1035;p280"/>
            <p:cNvCxnSpPr>
              <a:endCxn id="1036"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3" name="Google Shape;1023;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sp>
          <p:nvSpPr>
            <p:cNvPr id="1024" name="Google Shape;1024;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26" name="Google Shape;1026;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34" name="Google Shape;1034;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32" name="Google Shape;1032;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28" name="Google Shape;1028;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36" name="Google Shape;1036;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30" name="Google Shape;1030;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grpSp>
      <p:sp>
        <p:nvSpPr>
          <p:cNvPr id="1037" name="Google Shape;1037;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38" name="Google Shape;1038;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39" name="Google Shape;1039;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40" name="Google Shape;1040;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41" name="Google Shape;1041;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42" name="Google Shape;1042;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43" name="Google Shape;1043;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44" name="Google Shape;1044;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45"/>
        <p:cNvGrpSpPr/>
        <p:nvPr/>
      </p:nvGrpSpPr>
      <p:grpSpPr>
        <a:xfrm>
          <a:off x="0" y="0"/>
          <a:ext cx="0" cy="0"/>
          <a:chOff x="0" y="0"/>
          <a:chExt cx="0" cy="0"/>
        </a:xfrm>
      </p:grpSpPr>
      <p:pic>
        <p:nvPicPr>
          <p:cNvPr id="1046" name="Google Shape;1046;p281"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047" name="Google Shape;1047;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48" name="Google Shape;1048;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049" name="Google Shape;1049;p281"/>
          <p:cNvGrpSpPr/>
          <p:nvPr/>
        </p:nvGrpSpPr>
        <p:grpSpPr>
          <a:xfrm>
            <a:off x="1060707" y="857568"/>
            <a:ext cx="3060700" cy="3921125"/>
            <a:chOff x="520700" y="865188"/>
            <a:chExt cx="3060700" cy="3921125"/>
          </a:xfrm>
        </p:grpSpPr>
        <p:cxnSp>
          <p:nvCxnSpPr>
            <p:cNvPr id="1050" name="Google Shape;1050;p281"/>
            <p:cNvCxnSpPr>
              <a:stCxn id="1051" idx="6"/>
              <a:endCxn id="1052"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3" name="Google Shape;1053;p281"/>
            <p:cNvCxnSpPr>
              <a:stCxn id="1051" idx="6"/>
              <a:endCxn id="1054"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5" name="Google Shape;1055;p281"/>
            <p:cNvCxnSpPr>
              <a:stCxn id="1051" idx="6"/>
              <a:endCxn id="1056"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7" name="Google Shape;1057;p281"/>
            <p:cNvCxnSpPr>
              <a:stCxn id="1051" idx="6"/>
              <a:endCxn id="1058"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9" name="Google Shape;1059;p281"/>
            <p:cNvCxnSpPr>
              <a:stCxn id="1051" idx="6"/>
              <a:endCxn id="1060"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1" name="Google Shape;1061;p281"/>
            <p:cNvCxnSpPr>
              <a:stCxn id="1051" idx="6"/>
              <a:endCxn id="1062"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3" name="Google Shape;1063;p281"/>
            <p:cNvCxnSpPr>
              <a:endCxn id="1064"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1" name="Google Shape;1051;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endParaRPr sz="1500" b="1" i="1" u="none" strike="noStrike" cap="none">
                <a:solidFill>
                  <a:schemeClr val="dk1"/>
                </a:solidFill>
                <a:latin typeface="Public Sans"/>
                <a:ea typeface="Public Sans"/>
                <a:cs typeface="Public Sans"/>
                <a:sym typeface="Public Sans"/>
              </a:endParaRPr>
            </a:p>
          </p:txBody>
        </p:sp>
        <p:sp>
          <p:nvSpPr>
            <p:cNvPr id="1052" name="Google Shape;1052;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54" name="Google Shape;1054;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62" name="Google Shape;1062;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60" name="Google Shape;1060;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56" name="Google Shape;1056;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64" name="Google Shape;1064;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sp>
          <p:nvSpPr>
            <p:cNvPr id="1058" name="Google Shape;1058;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1" i="1" u="none" strike="noStrike" cap="none">
                <a:solidFill>
                  <a:schemeClr val="dk1"/>
                </a:solidFill>
                <a:latin typeface="Public Sans"/>
                <a:ea typeface="Public Sans"/>
                <a:cs typeface="Public Sans"/>
                <a:sym typeface="Public Sans"/>
              </a:endParaRPr>
            </a:p>
          </p:txBody>
        </p:sp>
      </p:grpSp>
      <p:sp>
        <p:nvSpPr>
          <p:cNvPr id="1065" name="Google Shape;1065;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66" name="Google Shape;1066;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67" name="Google Shape;1067;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68" name="Google Shape;1068;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69" name="Google Shape;1069;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70" name="Google Shape;1070;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71" name="Google Shape;1071;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72" name="Google Shape;1072;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1073"/>
        <p:cNvGrpSpPr/>
        <p:nvPr/>
      </p:nvGrpSpPr>
      <p:grpSpPr>
        <a:xfrm>
          <a:off x="0" y="0"/>
          <a:ext cx="0" cy="0"/>
          <a:chOff x="0" y="0"/>
          <a:chExt cx="0" cy="0"/>
        </a:xfrm>
      </p:grpSpPr>
      <p:pic>
        <p:nvPicPr>
          <p:cNvPr id="1074" name="Google Shape;1074;p282"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075" name="Google Shape;1075;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76" name="Google Shape;1076;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077" name="Google Shape;1077;p282"/>
          <p:cNvGrpSpPr/>
          <p:nvPr/>
        </p:nvGrpSpPr>
        <p:grpSpPr>
          <a:xfrm>
            <a:off x="2441263" y="1060409"/>
            <a:ext cx="4259386" cy="3399177"/>
            <a:chOff x="2441263" y="1068029"/>
            <a:chExt cx="4259386" cy="3399177"/>
          </a:xfrm>
        </p:grpSpPr>
        <p:pic>
          <p:nvPicPr>
            <p:cNvPr id="1078" name="Google Shape;1078;p282" descr="Icon&#10;&#10;Description automatically generated"/>
            <p:cNvPicPr preferRelativeResize="0"/>
            <p:nvPr/>
          </p:nvPicPr>
          <p:blipFill rotWithShape="1">
            <a:blip r:embed="rId3"/>
            <a:srcRect/>
            <a:stretch>
              <a:fillRect/>
            </a:stretch>
          </p:blipFill>
          <p:spPr>
            <a:xfrm>
              <a:off x="2625376" y="1068029"/>
              <a:ext cx="3885072" cy="3371043"/>
            </a:xfrm>
            <a:prstGeom prst="rect">
              <a:avLst/>
            </a:prstGeom>
            <a:noFill/>
            <a:ln>
              <a:noFill/>
            </a:ln>
          </p:spPr>
        </p:pic>
        <p:grpSp>
          <p:nvGrpSpPr>
            <p:cNvPr id="1079" name="Google Shape;1079;p282"/>
            <p:cNvGrpSpPr/>
            <p:nvPr/>
          </p:nvGrpSpPr>
          <p:grpSpPr>
            <a:xfrm>
              <a:off x="2441263" y="1089939"/>
              <a:ext cx="4259386" cy="3377267"/>
              <a:chOff x="2441263" y="1089939"/>
              <a:chExt cx="4259386" cy="3377267"/>
            </a:xfrm>
          </p:grpSpPr>
          <p:sp>
            <p:nvSpPr>
              <p:cNvPr id="1080" name="Google Shape;1080;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1" name="Google Shape;1081;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2" name="Google Shape;1082;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3" name="Google Shape;1083;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4" name="Google Shape;1084;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5" name="Google Shape;1085;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6" name="Google Shape;1086;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7" name="Google Shape;1087;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088" name="Google Shape;1088;p282"/>
            <p:cNvGrpSpPr/>
            <p:nvPr/>
          </p:nvGrpSpPr>
          <p:grpSpPr>
            <a:xfrm>
              <a:off x="3551613" y="1402488"/>
              <a:ext cx="2053983" cy="2053983"/>
              <a:chOff x="3766548" y="1602249"/>
              <a:chExt cx="2053983" cy="2053983"/>
            </a:xfrm>
          </p:grpSpPr>
          <p:sp>
            <p:nvSpPr>
              <p:cNvPr id="1089" name="Google Shape;1089;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90" name="Google Shape;1090;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091" name="Google Shape;1091;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92" name="Google Shape;1092;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93" name="Google Shape;1093;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94" name="Google Shape;1094;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95" name="Google Shape;1095;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96" name="Google Shape;1096;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97" name="Google Shape;1097;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98" name="Google Shape;1098;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99" name="Google Shape;1099;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44"/>
        <p:cNvGrpSpPr/>
        <p:nvPr/>
      </p:nvGrpSpPr>
      <p:grpSpPr>
        <a:xfrm>
          <a:off x="0" y="0"/>
          <a:ext cx="0" cy="0"/>
          <a:chOff x="0" y="0"/>
          <a:chExt cx="0" cy="0"/>
        </a:xfrm>
      </p:grpSpPr>
      <p:pic>
        <p:nvPicPr>
          <p:cNvPr id="45" name="Google Shape;45;p220"/>
          <p:cNvPicPr preferRelativeResize="0"/>
          <p:nvPr/>
        </p:nvPicPr>
        <p:blipFill rotWithShape="1">
          <a:blip r:embed="rId2"/>
          <a:srcRect l="16976" t="14937" r="19508" b="5408"/>
          <a:stretch>
            <a:fillRect/>
          </a:stretch>
        </p:blipFill>
        <p:spPr>
          <a:xfrm>
            <a:off x="6412523" y="0"/>
            <a:ext cx="2731477" cy="5143500"/>
          </a:xfrm>
          <a:prstGeom prst="rect">
            <a:avLst/>
          </a:prstGeom>
          <a:noFill/>
          <a:ln>
            <a:noFill/>
          </a:ln>
        </p:spPr>
      </p:pic>
      <p:pic>
        <p:nvPicPr>
          <p:cNvPr id="46" name="Google Shape;46;p220" descr="Shape&#10;&#10;Description automatically generated with low confidence"/>
          <p:cNvPicPr preferRelativeResize="0"/>
          <p:nvPr/>
        </p:nvPicPr>
        <p:blipFill rotWithShape="1">
          <a:blip r:embed="rId3"/>
          <a:srcRect/>
          <a:stretch>
            <a:fillRect/>
          </a:stretch>
        </p:blipFill>
        <p:spPr>
          <a:xfrm>
            <a:off x="0" y="6"/>
            <a:ext cx="9143990" cy="5143494"/>
          </a:xfrm>
          <a:prstGeom prst="rect">
            <a:avLst/>
          </a:prstGeom>
          <a:noFill/>
          <a:ln>
            <a:noFill/>
          </a:ln>
        </p:spPr>
      </p:pic>
      <p:sp>
        <p:nvSpPr>
          <p:cNvPr id="47" name="Google Shape;47;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8" name="Google Shape;48;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9" name="Google Shape;49;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0" name="Google Shape;50;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0"/>
        <p:cNvGrpSpPr/>
        <p:nvPr/>
      </p:nvGrpSpPr>
      <p:grpSpPr>
        <a:xfrm>
          <a:off x="0" y="0"/>
          <a:ext cx="0" cy="0"/>
          <a:chOff x="0" y="0"/>
          <a:chExt cx="0" cy="0"/>
        </a:xfrm>
      </p:grpSpPr>
      <p:pic>
        <p:nvPicPr>
          <p:cNvPr id="1101" name="Google Shape;1101;p283"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102" name="Google Shape;1102;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03" name="Google Shape;1103;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104" name="Google Shape;1104;p283"/>
          <p:cNvGrpSpPr/>
          <p:nvPr/>
        </p:nvGrpSpPr>
        <p:grpSpPr>
          <a:xfrm>
            <a:off x="1941529" y="1105301"/>
            <a:ext cx="5260942" cy="3388546"/>
            <a:chOff x="1941529" y="1120931"/>
            <a:chExt cx="5260942" cy="3388546"/>
          </a:xfrm>
        </p:grpSpPr>
        <p:sp>
          <p:nvSpPr>
            <p:cNvPr id="1105" name="Google Shape;1105;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sp>
        <p:sp>
          <p:nvSpPr>
            <p:cNvPr id="1106" name="Google Shape;1106;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1</a:t>
              </a:r>
              <a:endParaRPr lang="en-US" sz="1400" b="1" i="1" u="none" strike="noStrike" cap="none">
                <a:solidFill>
                  <a:srgbClr val="000000"/>
                </a:solidFill>
                <a:latin typeface="Public Sans"/>
                <a:ea typeface="Public Sans"/>
                <a:cs typeface="Public Sans"/>
                <a:sym typeface="Public Sans"/>
              </a:endParaRPr>
            </a:p>
          </p:txBody>
        </p:sp>
        <p:sp>
          <p:nvSpPr>
            <p:cNvPr id="1107" name="Google Shape;1107;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3</a:t>
              </a:r>
              <a:endParaRPr lang="en-US" sz="1400" b="1" i="1" u="none" strike="noStrike" cap="none">
                <a:solidFill>
                  <a:srgbClr val="000000"/>
                </a:solidFill>
                <a:latin typeface="Public Sans"/>
                <a:ea typeface="Public Sans"/>
                <a:cs typeface="Public Sans"/>
                <a:sym typeface="Public Sans"/>
              </a:endParaRPr>
            </a:p>
          </p:txBody>
        </p:sp>
        <p:sp>
          <p:nvSpPr>
            <p:cNvPr id="1108" name="Google Shape;1108;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5</a:t>
              </a:r>
              <a:endParaRPr lang="en-US" sz="1400" b="1" i="1" u="none" strike="noStrike" cap="none">
                <a:solidFill>
                  <a:srgbClr val="000000"/>
                </a:solidFill>
                <a:latin typeface="Public Sans"/>
                <a:ea typeface="Public Sans"/>
                <a:cs typeface="Public Sans"/>
                <a:sym typeface="Public Sans"/>
              </a:endParaRPr>
            </a:p>
          </p:txBody>
        </p:sp>
        <p:sp>
          <p:nvSpPr>
            <p:cNvPr id="1109" name="Google Shape;1109;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7</a:t>
              </a:r>
              <a:endParaRPr lang="en-US" sz="1400" b="1" i="1" u="none" strike="noStrike" cap="none">
                <a:solidFill>
                  <a:srgbClr val="000000"/>
                </a:solidFill>
                <a:latin typeface="Public Sans"/>
                <a:ea typeface="Public Sans"/>
                <a:cs typeface="Public Sans"/>
                <a:sym typeface="Public Sans"/>
              </a:endParaRPr>
            </a:p>
          </p:txBody>
        </p:sp>
        <p:sp>
          <p:nvSpPr>
            <p:cNvPr id="1110" name="Google Shape;1110;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8</a:t>
              </a:r>
              <a:endParaRPr lang="en-US" sz="1400" b="1" i="1" u="none" strike="noStrike" cap="none">
                <a:solidFill>
                  <a:srgbClr val="000000"/>
                </a:solidFill>
                <a:latin typeface="Public Sans"/>
                <a:ea typeface="Public Sans"/>
                <a:cs typeface="Public Sans"/>
                <a:sym typeface="Public Sans"/>
              </a:endParaRPr>
            </a:p>
          </p:txBody>
        </p:sp>
        <p:sp>
          <p:nvSpPr>
            <p:cNvPr id="1111" name="Google Shape;1111;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6</a:t>
              </a:r>
              <a:endParaRPr lang="en-US" sz="1400" b="1" i="1" u="none" strike="noStrike" cap="none">
                <a:solidFill>
                  <a:srgbClr val="000000"/>
                </a:solidFill>
                <a:latin typeface="Public Sans"/>
                <a:ea typeface="Public Sans"/>
                <a:cs typeface="Public Sans"/>
                <a:sym typeface="Public Sans"/>
              </a:endParaRPr>
            </a:p>
          </p:txBody>
        </p:sp>
        <p:sp>
          <p:nvSpPr>
            <p:cNvPr id="1112" name="Google Shape;1112;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4</a:t>
              </a:r>
              <a:endParaRPr lang="en-US" sz="1400" b="1" i="1" u="none" strike="noStrike" cap="none">
                <a:solidFill>
                  <a:srgbClr val="000000"/>
                </a:solidFill>
                <a:latin typeface="Public Sans"/>
                <a:ea typeface="Public Sans"/>
                <a:cs typeface="Public Sans"/>
                <a:sym typeface="Public Sans"/>
              </a:endParaRPr>
            </a:p>
          </p:txBody>
        </p:sp>
        <p:sp>
          <p:nvSpPr>
            <p:cNvPr id="1113" name="Google Shape;1113;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2</a:t>
              </a:r>
              <a:endParaRPr lang="en-US" sz="1400" b="1" i="1" u="none" strike="noStrike" cap="none">
                <a:solidFill>
                  <a:srgbClr val="000000"/>
                </a:solidFill>
                <a:latin typeface="Public Sans"/>
                <a:ea typeface="Public Sans"/>
                <a:cs typeface="Public Sans"/>
                <a:sym typeface="Public Sans"/>
              </a:endParaRPr>
            </a:p>
          </p:txBody>
        </p:sp>
      </p:grpSp>
      <p:sp>
        <p:nvSpPr>
          <p:cNvPr id="1114" name="Google Shape;1114;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15" name="Google Shape;1115;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16" name="Google Shape;1116;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17" name="Google Shape;1117;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18" name="Google Shape;1118;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19" name="Google Shape;1119;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20" name="Google Shape;1120;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21" name="Google Shape;1121;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22" name="Google Shape;1122;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3"/>
        <p:cNvGrpSpPr/>
        <p:nvPr/>
      </p:nvGrpSpPr>
      <p:grpSpPr>
        <a:xfrm>
          <a:off x="0" y="0"/>
          <a:ext cx="0" cy="0"/>
          <a:chOff x="0" y="0"/>
          <a:chExt cx="0" cy="0"/>
        </a:xfrm>
      </p:grpSpPr>
      <p:pic>
        <p:nvPicPr>
          <p:cNvPr id="1124" name="Google Shape;1124;p284"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125" name="Google Shape;1125;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26" name="Google Shape;1126;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127" name="Google Shape;1127;p284"/>
          <p:cNvGrpSpPr/>
          <p:nvPr/>
        </p:nvGrpSpPr>
        <p:grpSpPr>
          <a:xfrm>
            <a:off x="1761518" y="3131028"/>
            <a:ext cx="5620964" cy="646462"/>
            <a:chOff x="881517" y="3131028"/>
            <a:chExt cx="5620964" cy="646462"/>
          </a:xfrm>
        </p:grpSpPr>
        <p:grpSp>
          <p:nvGrpSpPr>
            <p:cNvPr id="1128" name="Google Shape;1128;p284"/>
            <p:cNvGrpSpPr/>
            <p:nvPr/>
          </p:nvGrpSpPr>
          <p:grpSpPr>
            <a:xfrm>
              <a:off x="881517" y="3131028"/>
              <a:ext cx="397892" cy="646462"/>
              <a:chOff x="1400864" y="1624076"/>
              <a:chExt cx="560368" cy="910439"/>
            </a:xfrm>
          </p:grpSpPr>
          <p:grpSp>
            <p:nvGrpSpPr>
              <p:cNvPr id="1129" name="Google Shape;1129;p284"/>
              <p:cNvGrpSpPr/>
              <p:nvPr/>
            </p:nvGrpSpPr>
            <p:grpSpPr>
              <a:xfrm>
                <a:off x="1400864" y="1624076"/>
                <a:ext cx="560368" cy="825149"/>
                <a:chOff x="1342876" y="1647676"/>
                <a:chExt cx="560368" cy="825149"/>
              </a:xfrm>
            </p:grpSpPr>
            <p:sp>
              <p:nvSpPr>
                <p:cNvPr id="1130" name="Google Shape;113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31" name="Google Shape;113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32" name="Google Shape;113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3" name="Google Shape;113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34" name="Google Shape;1134;p284"/>
            <p:cNvGrpSpPr/>
            <p:nvPr/>
          </p:nvGrpSpPr>
          <p:grpSpPr>
            <a:xfrm>
              <a:off x="2622541" y="3131028"/>
              <a:ext cx="397892" cy="646462"/>
              <a:chOff x="1400864" y="1624076"/>
              <a:chExt cx="560368" cy="910439"/>
            </a:xfrm>
          </p:grpSpPr>
          <p:grpSp>
            <p:nvGrpSpPr>
              <p:cNvPr id="1135" name="Google Shape;1135;p284"/>
              <p:cNvGrpSpPr/>
              <p:nvPr/>
            </p:nvGrpSpPr>
            <p:grpSpPr>
              <a:xfrm>
                <a:off x="1400864" y="1624076"/>
                <a:ext cx="560368" cy="825149"/>
                <a:chOff x="1342876" y="1647676"/>
                <a:chExt cx="560368" cy="825149"/>
              </a:xfrm>
            </p:grpSpPr>
            <p:sp>
              <p:nvSpPr>
                <p:cNvPr id="1136" name="Google Shape;113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37" name="Google Shape;113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38" name="Google Shape;113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9" name="Google Shape;113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0" name="Google Shape;1140;p284"/>
            <p:cNvGrpSpPr/>
            <p:nvPr/>
          </p:nvGrpSpPr>
          <p:grpSpPr>
            <a:xfrm>
              <a:off x="4363565" y="3131028"/>
              <a:ext cx="397892" cy="646462"/>
              <a:chOff x="1400864" y="1624076"/>
              <a:chExt cx="560368" cy="910439"/>
            </a:xfrm>
          </p:grpSpPr>
          <p:grpSp>
            <p:nvGrpSpPr>
              <p:cNvPr id="1141" name="Google Shape;1141;p284"/>
              <p:cNvGrpSpPr/>
              <p:nvPr/>
            </p:nvGrpSpPr>
            <p:grpSpPr>
              <a:xfrm>
                <a:off x="1400864" y="1624076"/>
                <a:ext cx="560368" cy="825149"/>
                <a:chOff x="1342876" y="1647676"/>
                <a:chExt cx="560368" cy="825149"/>
              </a:xfrm>
            </p:grpSpPr>
            <p:sp>
              <p:nvSpPr>
                <p:cNvPr id="1142" name="Google Shape;1142;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3" name="Google Shape;114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44" name="Google Shape;114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5" name="Google Shape;1145;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6" name="Google Shape;1146;p284"/>
            <p:cNvGrpSpPr/>
            <p:nvPr/>
          </p:nvGrpSpPr>
          <p:grpSpPr>
            <a:xfrm>
              <a:off x="6104589" y="3131028"/>
              <a:ext cx="397892" cy="646462"/>
              <a:chOff x="1400864" y="1624076"/>
              <a:chExt cx="560368" cy="910439"/>
            </a:xfrm>
          </p:grpSpPr>
          <p:grpSp>
            <p:nvGrpSpPr>
              <p:cNvPr id="1147" name="Google Shape;1147;p284"/>
              <p:cNvGrpSpPr/>
              <p:nvPr/>
            </p:nvGrpSpPr>
            <p:grpSpPr>
              <a:xfrm>
                <a:off x="1400864" y="1624076"/>
                <a:ext cx="560368" cy="825149"/>
                <a:chOff x="1342876" y="1647676"/>
                <a:chExt cx="560368" cy="825149"/>
              </a:xfrm>
            </p:grpSpPr>
            <p:sp>
              <p:nvSpPr>
                <p:cNvPr id="1148" name="Google Shape;1148;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9" name="Google Shape;114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50" name="Google Shape;115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1" name="Google Shape;1151;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52" name="Google Shape;1152;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53" name="Google Shape;1153;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54" name="Google Shape;1154;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55" name="Google Shape;1155;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grpSp>
        <p:nvGrpSpPr>
          <p:cNvPr id="1156" name="Google Shape;1156;p284"/>
          <p:cNvGrpSpPr/>
          <p:nvPr/>
        </p:nvGrpSpPr>
        <p:grpSpPr>
          <a:xfrm>
            <a:off x="881517" y="1424144"/>
            <a:ext cx="7361989" cy="646462"/>
            <a:chOff x="881517" y="2219381"/>
            <a:chExt cx="7361989" cy="646462"/>
          </a:xfrm>
        </p:grpSpPr>
        <p:grpSp>
          <p:nvGrpSpPr>
            <p:cNvPr id="1157" name="Google Shape;1157;p284"/>
            <p:cNvGrpSpPr/>
            <p:nvPr/>
          </p:nvGrpSpPr>
          <p:grpSpPr>
            <a:xfrm>
              <a:off x="881517" y="2219381"/>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63" name="Google Shape;1163;p284"/>
            <p:cNvGrpSpPr/>
            <p:nvPr/>
          </p:nvGrpSpPr>
          <p:grpSpPr>
            <a:xfrm>
              <a:off x="2622541" y="2219381"/>
              <a:ext cx="397892" cy="646462"/>
              <a:chOff x="1400864" y="1624076"/>
              <a:chExt cx="560368" cy="910439"/>
            </a:xfrm>
          </p:grpSpPr>
          <p:grpSp>
            <p:nvGrpSpPr>
              <p:cNvPr id="1164" name="Google Shape;1164;p284"/>
              <p:cNvGrpSpPr/>
              <p:nvPr/>
            </p:nvGrpSpPr>
            <p:grpSpPr>
              <a:xfrm>
                <a:off x="1400864" y="1624076"/>
                <a:ext cx="560368" cy="825149"/>
                <a:chOff x="1342876" y="1647676"/>
                <a:chExt cx="560368" cy="825149"/>
              </a:xfrm>
            </p:grpSpPr>
            <p:sp>
              <p:nvSpPr>
                <p:cNvPr id="1165" name="Google Shape;116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6" name="Google Shape;116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67" name="Google Shape;116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8" name="Google Shape;116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69" name="Google Shape;1169;p284"/>
            <p:cNvGrpSpPr/>
            <p:nvPr/>
          </p:nvGrpSpPr>
          <p:grpSpPr>
            <a:xfrm>
              <a:off x="4363565" y="2219381"/>
              <a:ext cx="397892" cy="646462"/>
              <a:chOff x="1400864" y="1624076"/>
              <a:chExt cx="560368" cy="910439"/>
            </a:xfrm>
          </p:grpSpPr>
          <p:grpSp>
            <p:nvGrpSpPr>
              <p:cNvPr id="1170" name="Google Shape;1170;p284"/>
              <p:cNvGrpSpPr/>
              <p:nvPr/>
            </p:nvGrpSpPr>
            <p:grpSpPr>
              <a:xfrm>
                <a:off x="1400864" y="1624076"/>
                <a:ext cx="560368" cy="825149"/>
                <a:chOff x="1342876" y="1647676"/>
                <a:chExt cx="560368" cy="825149"/>
              </a:xfrm>
            </p:grpSpPr>
            <p:sp>
              <p:nvSpPr>
                <p:cNvPr id="1171" name="Google Shape;117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72" name="Google Shape;117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3" name="Google Shape;117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4" name="Google Shape;117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75" name="Google Shape;1175;p284"/>
            <p:cNvGrpSpPr/>
            <p:nvPr/>
          </p:nvGrpSpPr>
          <p:grpSpPr>
            <a:xfrm>
              <a:off x="6104589" y="2219381"/>
              <a:ext cx="397892" cy="646462"/>
              <a:chOff x="1400864" y="1624076"/>
              <a:chExt cx="560368" cy="910439"/>
            </a:xfrm>
          </p:grpSpPr>
          <p:grpSp>
            <p:nvGrpSpPr>
              <p:cNvPr id="1176" name="Google Shape;1176;p284"/>
              <p:cNvGrpSpPr/>
              <p:nvPr/>
            </p:nvGrpSpPr>
            <p:grpSpPr>
              <a:xfrm>
                <a:off x="1400864" y="1624076"/>
                <a:ext cx="560368" cy="825149"/>
                <a:chOff x="1342876" y="1647676"/>
                <a:chExt cx="560368" cy="825149"/>
              </a:xfrm>
            </p:grpSpPr>
            <p:sp>
              <p:nvSpPr>
                <p:cNvPr id="1177" name="Google Shape;1177;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78" name="Google Shape;117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9" name="Google Shape;117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0" name="Google Shape;1180;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81" name="Google Shape;1181;p284"/>
            <p:cNvGrpSpPr/>
            <p:nvPr/>
          </p:nvGrpSpPr>
          <p:grpSpPr>
            <a:xfrm>
              <a:off x="7845614" y="2219381"/>
              <a:ext cx="397892" cy="646462"/>
              <a:chOff x="1400864" y="1624076"/>
              <a:chExt cx="560368" cy="910439"/>
            </a:xfrm>
          </p:grpSpPr>
          <p:grpSp>
            <p:nvGrpSpPr>
              <p:cNvPr id="1182" name="Google Shape;1182;p284"/>
              <p:cNvGrpSpPr/>
              <p:nvPr/>
            </p:nvGrpSpPr>
            <p:grpSpPr>
              <a:xfrm>
                <a:off x="1400864" y="1624076"/>
                <a:ext cx="560368" cy="825149"/>
                <a:chOff x="1342876" y="1647676"/>
                <a:chExt cx="560368" cy="825149"/>
              </a:xfrm>
            </p:grpSpPr>
            <p:sp>
              <p:nvSpPr>
                <p:cNvPr id="1183" name="Google Shape;1183;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84" name="Google Shape;118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85" name="Google Shape;118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6" name="Google Shape;1186;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87" name="Google Shape;1187;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88" name="Google Shape;1188;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89" name="Google Shape;1189;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90" name="Google Shape;1190;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91" name="Google Shape;1191;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2"/>
        <p:cNvGrpSpPr/>
        <p:nvPr/>
      </p:nvGrpSpPr>
      <p:grpSpPr>
        <a:xfrm>
          <a:off x="0" y="0"/>
          <a:ext cx="0" cy="0"/>
          <a:chOff x="0" y="0"/>
          <a:chExt cx="0" cy="0"/>
        </a:xfrm>
      </p:grpSpPr>
      <p:pic>
        <p:nvPicPr>
          <p:cNvPr id="1193" name="Google Shape;1193;p285"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194" name="Google Shape;1194;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95" name="Google Shape;1195;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196" name="Google Shape;1196;p285"/>
          <p:cNvGrpSpPr/>
          <p:nvPr/>
        </p:nvGrpSpPr>
        <p:grpSpPr>
          <a:xfrm>
            <a:off x="1761518" y="3131028"/>
            <a:ext cx="5620964" cy="646462"/>
            <a:chOff x="881517" y="3131028"/>
            <a:chExt cx="5620964" cy="646462"/>
          </a:xfrm>
        </p:grpSpPr>
        <p:grpSp>
          <p:nvGrpSpPr>
            <p:cNvPr id="1197" name="Google Shape;1197;p285"/>
            <p:cNvGrpSpPr/>
            <p:nvPr/>
          </p:nvGrpSpPr>
          <p:grpSpPr>
            <a:xfrm>
              <a:off x="881517" y="3131028"/>
              <a:ext cx="397892" cy="646462"/>
              <a:chOff x="1400864" y="1624076"/>
              <a:chExt cx="560368" cy="910439"/>
            </a:xfrm>
          </p:grpSpPr>
          <p:grpSp>
            <p:nvGrpSpPr>
              <p:cNvPr id="1198" name="Google Shape;1198;p285"/>
              <p:cNvGrpSpPr/>
              <p:nvPr/>
            </p:nvGrpSpPr>
            <p:grpSpPr>
              <a:xfrm>
                <a:off x="1400864" y="1624076"/>
                <a:ext cx="560368" cy="825149"/>
                <a:chOff x="1342876" y="1647676"/>
                <a:chExt cx="560368" cy="825149"/>
              </a:xfrm>
            </p:grpSpPr>
            <p:sp>
              <p:nvSpPr>
                <p:cNvPr id="1199" name="Google Shape;119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0" name="Google Shape;120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01" name="Google Shape;120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2" name="Google Shape;120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03" name="Google Shape;1203;p285"/>
            <p:cNvGrpSpPr/>
            <p:nvPr/>
          </p:nvGrpSpPr>
          <p:grpSpPr>
            <a:xfrm>
              <a:off x="2622541" y="3131028"/>
              <a:ext cx="397892" cy="646462"/>
              <a:chOff x="1400864" y="1624076"/>
              <a:chExt cx="560368" cy="910439"/>
            </a:xfrm>
          </p:grpSpPr>
          <p:grpSp>
            <p:nvGrpSpPr>
              <p:cNvPr id="1204" name="Google Shape;1204;p285"/>
              <p:cNvGrpSpPr/>
              <p:nvPr/>
            </p:nvGrpSpPr>
            <p:grpSpPr>
              <a:xfrm>
                <a:off x="1400864" y="1624076"/>
                <a:ext cx="560368" cy="825149"/>
                <a:chOff x="1342876" y="1647676"/>
                <a:chExt cx="560368" cy="825149"/>
              </a:xfrm>
            </p:grpSpPr>
            <p:sp>
              <p:nvSpPr>
                <p:cNvPr id="1205" name="Google Shape;120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6" name="Google Shape;120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07" name="Google Shape;120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8" name="Google Shape;120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09" name="Google Shape;1209;p285"/>
            <p:cNvGrpSpPr/>
            <p:nvPr/>
          </p:nvGrpSpPr>
          <p:grpSpPr>
            <a:xfrm>
              <a:off x="4363565" y="3131028"/>
              <a:ext cx="397892" cy="646462"/>
              <a:chOff x="1400864" y="1624076"/>
              <a:chExt cx="560368" cy="910439"/>
            </a:xfrm>
          </p:grpSpPr>
          <p:grpSp>
            <p:nvGrpSpPr>
              <p:cNvPr id="1210" name="Google Shape;1210;p285"/>
              <p:cNvGrpSpPr/>
              <p:nvPr/>
            </p:nvGrpSpPr>
            <p:grpSpPr>
              <a:xfrm>
                <a:off x="1400864" y="1624076"/>
                <a:ext cx="560368" cy="825149"/>
                <a:chOff x="1342876" y="1647676"/>
                <a:chExt cx="560368" cy="825149"/>
              </a:xfrm>
            </p:grpSpPr>
            <p:sp>
              <p:nvSpPr>
                <p:cNvPr id="1211" name="Google Shape;1211;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12" name="Google Shape;121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3" name="Google Shape;121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4" name="Google Shape;1214;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15" name="Google Shape;1215;p285"/>
            <p:cNvGrpSpPr/>
            <p:nvPr/>
          </p:nvGrpSpPr>
          <p:grpSpPr>
            <a:xfrm>
              <a:off x="6104589" y="3131028"/>
              <a:ext cx="397892" cy="646462"/>
              <a:chOff x="1400864" y="1624076"/>
              <a:chExt cx="560368" cy="910439"/>
            </a:xfrm>
          </p:grpSpPr>
          <p:grpSp>
            <p:nvGrpSpPr>
              <p:cNvPr id="1216" name="Google Shape;1216;p285"/>
              <p:cNvGrpSpPr/>
              <p:nvPr/>
            </p:nvGrpSpPr>
            <p:grpSpPr>
              <a:xfrm>
                <a:off x="1400864" y="1624076"/>
                <a:ext cx="560368" cy="825149"/>
                <a:chOff x="1342876" y="1647676"/>
                <a:chExt cx="560368" cy="825149"/>
              </a:xfrm>
            </p:grpSpPr>
            <p:sp>
              <p:nvSpPr>
                <p:cNvPr id="1217" name="Google Shape;1217;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18" name="Google Shape;121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9" name="Google Shape;121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0" name="Google Shape;1220;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21" name="Google Shape;1221;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22" name="Google Shape;1222;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23" name="Google Shape;1223;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24" name="Google Shape;1224;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grpSp>
        <p:nvGrpSpPr>
          <p:cNvPr id="1225" name="Google Shape;1225;p285"/>
          <p:cNvGrpSpPr/>
          <p:nvPr/>
        </p:nvGrpSpPr>
        <p:grpSpPr>
          <a:xfrm>
            <a:off x="881517" y="1424144"/>
            <a:ext cx="7361989" cy="646462"/>
            <a:chOff x="881517" y="2219381"/>
            <a:chExt cx="7361989" cy="646462"/>
          </a:xfrm>
        </p:grpSpPr>
        <p:grpSp>
          <p:nvGrpSpPr>
            <p:cNvPr id="1226" name="Google Shape;1226;p285"/>
            <p:cNvGrpSpPr/>
            <p:nvPr/>
          </p:nvGrpSpPr>
          <p:grpSpPr>
            <a:xfrm>
              <a:off x="881517" y="2219381"/>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32" name="Google Shape;1232;p285"/>
            <p:cNvGrpSpPr/>
            <p:nvPr/>
          </p:nvGrpSpPr>
          <p:grpSpPr>
            <a:xfrm>
              <a:off x="2622541" y="2219381"/>
              <a:ext cx="397892" cy="646462"/>
              <a:chOff x="1400864" y="1624076"/>
              <a:chExt cx="560368" cy="910439"/>
            </a:xfrm>
          </p:grpSpPr>
          <p:grpSp>
            <p:nvGrpSpPr>
              <p:cNvPr id="1233" name="Google Shape;1233;p285"/>
              <p:cNvGrpSpPr/>
              <p:nvPr/>
            </p:nvGrpSpPr>
            <p:grpSpPr>
              <a:xfrm>
                <a:off x="1400864" y="1624076"/>
                <a:ext cx="560368" cy="825149"/>
                <a:chOff x="1342876" y="1647676"/>
                <a:chExt cx="560368" cy="825149"/>
              </a:xfrm>
            </p:grpSpPr>
            <p:sp>
              <p:nvSpPr>
                <p:cNvPr id="1234" name="Google Shape;123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35" name="Google Shape;123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6" name="Google Shape;123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7" name="Google Shape;123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38" name="Google Shape;1238;p285"/>
            <p:cNvGrpSpPr/>
            <p:nvPr/>
          </p:nvGrpSpPr>
          <p:grpSpPr>
            <a:xfrm>
              <a:off x="4363565" y="2219381"/>
              <a:ext cx="397892" cy="646462"/>
              <a:chOff x="1400864" y="1624076"/>
              <a:chExt cx="560368" cy="910439"/>
            </a:xfrm>
          </p:grpSpPr>
          <p:grpSp>
            <p:nvGrpSpPr>
              <p:cNvPr id="1239" name="Google Shape;1239;p285"/>
              <p:cNvGrpSpPr/>
              <p:nvPr/>
            </p:nvGrpSpPr>
            <p:grpSpPr>
              <a:xfrm>
                <a:off x="1400864" y="1624076"/>
                <a:ext cx="560368" cy="825149"/>
                <a:chOff x="1342876" y="1647676"/>
                <a:chExt cx="560368" cy="825149"/>
              </a:xfrm>
            </p:grpSpPr>
            <p:sp>
              <p:nvSpPr>
                <p:cNvPr id="1240" name="Google Shape;124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41" name="Google Shape;124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42" name="Google Shape;124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3" name="Google Shape;124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44" name="Google Shape;1244;p285"/>
            <p:cNvGrpSpPr/>
            <p:nvPr/>
          </p:nvGrpSpPr>
          <p:grpSpPr>
            <a:xfrm>
              <a:off x="6104589" y="2219381"/>
              <a:ext cx="397892" cy="646462"/>
              <a:chOff x="1400864" y="1624076"/>
              <a:chExt cx="560368" cy="910439"/>
            </a:xfrm>
          </p:grpSpPr>
          <p:grpSp>
            <p:nvGrpSpPr>
              <p:cNvPr id="1245" name="Google Shape;1245;p285"/>
              <p:cNvGrpSpPr/>
              <p:nvPr/>
            </p:nvGrpSpPr>
            <p:grpSpPr>
              <a:xfrm>
                <a:off x="1400864" y="1624076"/>
                <a:ext cx="560368" cy="825149"/>
                <a:chOff x="1342876" y="1647676"/>
                <a:chExt cx="560368" cy="825149"/>
              </a:xfrm>
            </p:grpSpPr>
            <p:sp>
              <p:nvSpPr>
                <p:cNvPr id="1246" name="Google Shape;1246;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47" name="Google Shape;124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48" name="Google Shape;124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9" name="Google Shape;1249;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50" name="Google Shape;1250;p285"/>
            <p:cNvGrpSpPr/>
            <p:nvPr/>
          </p:nvGrpSpPr>
          <p:grpSpPr>
            <a:xfrm>
              <a:off x="7845614" y="2219381"/>
              <a:ext cx="397892" cy="646462"/>
              <a:chOff x="1400864" y="1624076"/>
              <a:chExt cx="560368" cy="910439"/>
            </a:xfrm>
          </p:grpSpPr>
          <p:grpSp>
            <p:nvGrpSpPr>
              <p:cNvPr id="1251" name="Google Shape;1251;p285"/>
              <p:cNvGrpSpPr/>
              <p:nvPr/>
            </p:nvGrpSpPr>
            <p:grpSpPr>
              <a:xfrm>
                <a:off x="1400864" y="1624076"/>
                <a:ext cx="560368" cy="825149"/>
                <a:chOff x="1342876" y="1647676"/>
                <a:chExt cx="560368" cy="825149"/>
              </a:xfrm>
            </p:grpSpPr>
            <p:sp>
              <p:nvSpPr>
                <p:cNvPr id="1252" name="Google Shape;1252;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53" name="Google Shape;125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54" name="Google Shape;125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5" name="Google Shape;1255;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56" name="Google Shape;1256;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57" name="Google Shape;1257;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58" name="Google Shape;1258;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59" name="Google Shape;1259;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60" name="Google Shape;1260;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1"/>
        <p:cNvGrpSpPr/>
        <p:nvPr/>
      </p:nvGrpSpPr>
      <p:grpSpPr>
        <a:xfrm>
          <a:off x="0" y="0"/>
          <a:ext cx="0" cy="0"/>
          <a:chOff x="0" y="0"/>
          <a:chExt cx="0" cy="0"/>
        </a:xfrm>
      </p:grpSpPr>
      <p:pic>
        <p:nvPicPr>
          <p:cNvPr id="1262" name="Google Shape;1262;p286"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263" name="Google Shape;1263;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64" name="Google Shape;1264;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265" name="Google Shape;1265;p286"/>
          <p:cNvGrpSpPr/>
          <p:nvPr/>
        </p:nvGrpSpPr>
        <p:grpSpPr>
          <a:xfrm>
            <a:off x="1761518" y="3131028"/>
            <a:ext cx="5620964" cy="646462"/>
            <a:chOff x="881517" y="3131028"/>
            <a:chExt cx="5620964" cy="646462"/>
          </a:xfrm>
        </p:grpSpPr>
        <p:grpSp>
          <p:nvGrpSpPr>
            <p:cNvPr id="1266" name="Google Shape;1266;p286"/>
            <p:cNvGrpSpPr/>
            <p:nvPr/>
          </p:nvGrpSpPr>
          <p:grpSpPr>
            <a:xfrm>
              <a:off x="881517" y="3131028"/>
              <a:ext cx="397892" cy="646462"/>
              <a:chOff x="1400864" y="1624076"/>
              <a:chExt cx="560368" cy="910439"/>
            </a:xfrm>
          </p:grpSpPr>
          <p:grpSp>
            <p:nvGrpSpPr>
              <p:cNvPr id="1267" name="Google Shape;1267;p286"/>
              <p:cNvGrpSpPr/>
              <p:nvPr/>
            </p:nvGrpSpPr>
            <p:grpSpPr>
              <a:xfrm>
                <a:off x="1400864" y="1624076"/>
                <a:ext cx="560368" cy="825149"/>
                <a:chOff x="1342876" y="1647676"/>
                <a:chExt cx="560368" cy="825149"/>
              </a:xfrm>
            </p:grpSpPr>
            <p:sp>
              <p:nvSpPr>
                <p:cNvPr id="1268" name="Google Shape;126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69" name="Google Shape;126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0" name="Google Shape;127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1" name="Google Shape;127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72" name="Google Shape;1272;p286"/>
            <p:cNvGrpSpPr/>
            <p:nvPr/>
          </p:nvGrpSpPr>
          <p:grpSpPr>
            <a:xfrm>
              <a:off x="2622541" y="3131028"/>
              <a:ext cx="397892" cy="646462"/>
              <a:chOff x="1400864" y="1624076"/>
              <a:chExt cx="560368" cy="910439"/>
            </a:xfrm>
          </p:grpSpPr>
          <p:grpSp>
            <p:nvGrpSpPr>
              <p:cNvPr id="1273" name="Google Shape;1273;p286"/>
              <p:cNvGrpSpPr/>
              <p:nvPr/>
            </p:nvGrpSpPr>
            <p:grpSpPr>
              <a:xfrm>
                <a:off x="1400864" y="1624076"/>
                <a:ext cx="560368" cy="825149"/>
                <a:chOff x="1342876" y="1647676"/>
                <a:chExt cx="560368" cy="825149"/>
              </a:xfrm>
            </p:grpSpPr>
            <p:sp>
              <p:nvSpPr>
                <p:cNvPr id="1274" name="Google Shape;127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75" name="Google Shape;127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6" name="Google Shape;127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7" name="Google Shape;127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78" name="Google Shape;1278;p286"/>
            <p:cNvGrpSpPr/>
            <p:nvPr/>
          </p:nvGrpSpPr>
          <p:grpSpPr>
            <a:xfrm>
              <a:off x="4363565" y="3131028"/>
              <a:ext cx="397892" cy="646462"/>
              <a:chOff x="1400864" y="1624076"/>
              <a:chExt cx="560368" cy="910439"/>
            </a:xfrm>
          </p:grpSpPr>
          <p:grpSp>
            <p:nvGrpSpPr>
              <p:cNvPr id="1279" name="Google Shape;1279;p286"/>
              <p:cNvGrpSpPr/>
              <p:nvPr/>
            </p:nvGrpSpPr>
            <p:grpSpPr>
              <a:xfrm>
                <a:off x="1400864" y="1624076"/>
                <a:ext cx="560368" cy="825149"/>
                <a:chOff x="1342876" y="1647676"/>
                <a:chExt cx="560368" cy="825149"/>
              </a:xfrm>
            </p:grpSpPr>
            <p:sp>
              <p:nvSpPr>
                <p:cNvPr id="1280" name="Google Shape;1280;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81" name="Google Shape;128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82" name="Google Shape;128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3" name="Google Shape;1283;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84" name="Google Shape;1284;p286"/>
            <p:cNvGrpSpPr/>
            <p:nvPr/>
          </p:nvGrpSpPr>
          <p:grpSpPr>
            <a:xfrm>
              <a:off x="6104589" y="3131028"/>
              <a:ext cx="397892" cy="646462"/>
              <a:chOff x="1400864" y="1624076"/>
              <a:chExt cx="560368" cy="910439"/>
            </a:xfrm>
          </p:grpSpPr>
          <p:grpSp>
            <p:nvGrpSpPr>
              <p:cNvPr id="1285" name="Google Shape;1285;p286"/>
              <p:cNvGrpSpPr/>
              <p:nvPr/>
            </p:nvGrpSpPr>
            <p:grpSpPr>
              <a:xfrm>
                <a:off x="1400864" y="1624076"/>
                <a:ext cx="560368" cy="825149"/>
                <a:chOff x="1342876" y="1647676"/>
                <a:chExt cx="560368" cy="825149"/>
              </a:xfrm>
            </p:grpSpPr>
            <p:sp>
              <p:nvSpPr>
                <p:cNvPr id="1286" name="Google Shape;1286;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87" name="Google Shape;128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88" name="Google Shape;128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9" name="Google Shape;1289;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90" name="Google Shape;1290;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91" name="Google Shape;1291;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92" name="Google Shape;1292;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293" name="Google Shape;1293;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grpSp>
        <p:nvGrpSpPr>
          <p:cNvPr id="1294" name="Google Shape;1294;p286"/>
          <p:cNvGrpSpPr/>
          <p:nvPr/>
        </p:nvGrpSpPr>
        <p:grpSpPr>
          <a:xfrm>
            <a:off x="881517" y="1424144"/>
            <a:ext cx="7361989" cy="646462"/>
            <a:chOff x="881517" y="2219381"/>
            <a:chExt cx="7361989" cy="646462"/>
          </a:xfrm>
        </p:grpSpPr>
        <p:grpSp>
          <p:nvGrpSpPr>
            <p:cNvPr id="1295" name="Google Shape;1295;p286"/>
            <p:cNvGrpSpPr/>
            <p:nvPr/>
          </p:nvGrpSpPr>
          <p:grpSpPr>
            <a:xfrm>
              <a:off x="881517" y="2219381"/>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01" name="Google Shape;1301;p286"/>
            <p:cNvGrpSpPr/>
            <p:nvPr/>
          </p:nvGrpSpPr>
          <p:grpSpPr>
            <a:xfrm>
              <a:off x="2622541" y="2219381"/>
              <a:ext cx="397892" cy="646462"/>
              <a:chOff x="1400864" y="1624076"/>
              <a:chExt cx="560368" cy="910439"/>
            </a:xfrm>
          </p:grpSpPr>
          <p:grpSp>
            <p:nvGrpSpPr>
              <p:cNvPr id="1302" name="Google Shape;1302;p286"/>
              <p:cNvGrpSpPr/>
              <p:nvPr/>
            </p:nvGrpSpPr>
            <p:grpSpPr>
              <a:xfrm>
                <a:off x="1400864" y="1624076"/>
                <a:ext cx="560368" cy="825149"/>
                <a:chOff x="1342876" y="1647676"/>
                <a:chExt cx="560368" cy="825149"/>
              </a:xfrm>
            </p:grpSpPr>
            <p:sp>
              <p:nvSpPr>
                <p:cNvPr id="1303" name="Google Shape;130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04" name="Google Shape;130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05" name="Google Shape;130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6" name="Google Shape;130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07" name="Google Shape;1307;p286"/>
            <p:cNvGrpSpPr/>
            <p:nvPr/>
          </p:nvGrpSpPr>
          <p:grpSpPr>
            <a:xfrm>
              <a:off x="4363565" y="2219381"/>
              <a:ext cx="397892" cy="646462"/>
              <a:chOff x="1400864" y="1624076"/>
              <a:chExt cx="560368" cy="910439"/>
            </a:xfrm>
          </p:grpSpPr>
          <p:grpSp>
            <p:nvGrpSpPr>
              <p:cNvPr id="1308" name="Google Shape;1308;p286"/>
              <p:cNvGrpSpPr/>
              <p:nvPr/>
            </p:nvGrpSpPr>
            <p:grpSpPr>
              <a:xfrm>
                <a:off x="1400864" y="1624076"/>
                <a:ext cx="560368" cy="825149"/>
                <a:chOff x="1342876" y="1647676"/>
                <a:chExt cx="560368" cy="825149"/>
              </a:xfrm>
            </p:grpSpPr>
            <p:sp>
              <p:nvSpPr>
                <p:cNvPr id="1309" name="Google Shape;130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0" name="Google Shape;131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11" name="Google Shape;131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2" name="Google Shape;131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3" name="Google Shape;1313;p286"/>
            <p:cNvGrpSpPr/>
            <p:nvPr/>
          </p:nvGrpSpPr>
          <p:grpSpPr>
            <a:xfrm>
              <a:off x="6104589" y="2219381"/>
              <a:ext cx="397892" cy="646462"/>
              <a:chOff x="1400864" y="1624076"/>
              <a:chExt cx="560368" cy="910439"/>
            </a:xfrm>
          </p:grpSpPr>
          <p:grpSp>
            <p:nvGrpSpPr>
              <p:cNvPr id="1314" name="Google Shape;1314;p286"/>
              <p:cNvGrpSpPr/>
              <p:nvPr/>
            </p:nvGrpSpPr>
            <p:grpSpPr>
              <a:xfrm>
                <a:off x="1400864" y="1624076"/>
                <a:ext cx="560368" cy="825149"/>
                <a:chOff x="1342876" y="1647676"/>
                <a:chExt cx="560368" cy="825149"/>
              </a:xfrm>
            </p:grpSpPr>
            <p:sp>
              <p:nvSpPr>
                <p:cNvPr id="1315" name="Google Shape;1315;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6" name="Google Shape;131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17" name="Google Shape;131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8" name="Google Shape;1318;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9" name="Google Shape;1319;p286"/>
            <p:cNvGrpSpPr/>
            <p:nvPr/>
          </p:nvGrpSpPr>
          <p:grpSpPr>
            <a:xfrm>
              <a:off x="7845614" y="2219381"/>
              <a:ext cx="397892" cy="646462"/>
              <a:chOff x="1400864" y="1624076"/>
              <a:chExt cx="560368" cy="910439"/>
            </a:xfrm>
          </p:grpSpPr>
          <p:grpSp>
            <p:nvGrpSpPr>
              <p:cNvPr id="1320" name="Google Shape;1320;p286"/>
              <p:cNvGrpSpPr/>
              <p:nvPr/>
            </p:nvGrpSpPr>
            <p:grpSpPr>
              <a:xfrm>
                <a:off x="1400864" y="1624076"/>
                <a:ext cx="560368" cy="825149"/>
                <a:chOff x="1342876" y="1647676"/>
                <a:chExt cx="560368" cy="825149"/>
              </a:xfrm>
            </p:grpSpPr>
            <p:sp>
              <p:nvSpPr>
                <p:cNvPr id="1321" name="Google Shape;1321;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22" name="Google Shape;132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23" name="Google Shape;132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4" name="Google Shape;1324;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25" name="Google Shape;1325;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26" name="Google Shape;1326;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27" name="Google Shape;1327;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28" name="Google Shape;1328;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29" name="Google Shape;1329;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0"/>
        <p:cNvGrpSpPr/>
        <p:nvPr/>
      </p:nvGrpSpPr>
      <p:grpSpPr>
        <a:xfrm>
          <a:off x="0" y="0"/>
          <a:ext cx="0" cy="0"/>
          <a:chOff x="0" y="0"/>
          <a:chExt cx="0" cy="0"/>
        </a:xfrm>
      </p:grpSpPr>
      <p:pic>
        <p:nvPicPr>
          <p:cNvPr id="1331" name="Google Shape;1331;p28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332" name="Google Shape;1332;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33" name="Google Shape;1333;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334" name="Google Shape;1334;p287"/>
          <p:cNvGrpSpPr/>
          <p:nvPr/>
        </p:nvGrpSpPr>
        <p:grpSpPr>
          <a:xfrm>
            <a:off x="881517" y="3131028"/>
            <a:ext cx="7361989" cy="646462"/>
            <a:chOff x="881517" y="2219381"/>
            <a:chExt cx="7361989" cy="646462"/>
          </a:xfrm>
        </p:grpSpPr>
        <p:grpSp>
          <p:nvGrpSpPr>
            <p:cNvPr id="1335" name="Google Shape;1335;p287"/>
            <p:cNvGrpSpPr/>
            <p:nvPr/>
          </p:nvGrpSpPr>
          <p:grpSpPr>
            <a:xfrm>
              <a:off x="881517" y="2219381"/>
              <a:ext cx="397892" cy="646462"/>
              <a:chOff x="1400864" y="1624076"/>
              <a:chExt cx="560368" cy="910439"/>
            </a:xfrm>
          </p:grpSpPr>
          <p:grpSp>
            <p:nvGrpSpPr>
              <p:cNvPr id="1336" name="Google Shape;1336;p287"/>
              <p:cNvGrpSpPr/>
              <p:nvPr/>
            </p:nvGrpSpPr>
            <p:grpSpPr>
              <a:xfrm>
                <a:off x="1400864" y="1624076"/>
                <a:ext cx="560368" cy="825149"/>
                <a:chOff x="1342876" y="1647676"/>
                <a:chExt cx="560368" cy="825149"/>
              </a:xfrm>
            </p:grpSpPr>
            <p:sp>
              <p:nvSpPr>
                <p:cNvPr id="1337" name="Google Shape;1337;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38" name="Google Shape;133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39" name="Google Shape;133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0" name="Google Shape;1340;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41" name="Google Shape;1341;p287"/>
            <p:cNvGrpSpPr/>
            <p:nvPr/>
          </p:nvGrpSpPr>
          <p:grpSpPr>
            <a:xfrm>
              <a:off x="2622541" y="2219381"/>
              <a:ext cx="397892" cy="646462"/>
              <a:chOff x="1400864" y="1624076"/>
              <a:chExt cx="560368" cy="910439"/>
            </a:xfrm>
          </p:grpSpPr>
          <p:grpSp>
            <p:nvGrpSpPr>
              <p:cNvPr id="1342" name="Google Shape;1342;p287"/>
              <p:cNvGrpSpPr/>
              <p:nvPr/>
            </p:nvGrpSpPr>
            <p:grpSpPr>
              <a:xfrm>
                <a:off x="1400864" y="1624076"/>
                <a:ext cx="560368" cy="825149"/>
                <a:chOff x="1342876" y="1647676"/>
                <a:chExt cx="560368" cy="825149"/>
              </a:xfrm>
            </p:grpSpPr>
            <p:sp>
              <p:nvSpPr>
                <p:cNvPr id="1343" name="Google Shape;134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44" name="Google Shape;134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45" name="Google Shape;134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6" name="Google Shape;134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47" name="Google Shape;1347;p287"/>
            <p:cNvGrpSpPr/>
            <p:nvPr/>
          </p:nvGrpSpPr>
          <p:grpSpPr>
            <a:xfrm>
              <a:off x="4363565" y="2219381"/>
              <a:ext cx="397892" cy="646462"/>
              <a:chOff x="1400864" y="1624076"/>
              <a:chExt cx="560368" cy="910439"/>
            </a:xfrm>
          </p:grpSpPr>
          <p:grpSp>
            <p:nvGrpSpPr>
              <p:cNvPr id="1348" name="Google Shape;1348;p287"/>
              <p:cNvGrpSpPr/>
              <p:nvPr/>
            </p:nvGrpSpPr>
            <p:grpSpPr>
              <a:xfrm>
                <a:off x="1400864" y="1624076"/>
                <a:ext cx="560368" cy="825149"/>
                <a:chOff x="1342876" y="1647676"/>
                <a:chExt cx="560368" cy="825149"/>
              </a:xfrm>
            </p:grpSpPr>
            <p:sp>
              <p:nvSpPr>
                <p:cNvPr id="1349" name="Google Shape;134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0" name="Google Shape;135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51" name="Google Shape;135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2" name="Google Shape;135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3" name="Google Shape;1353;p287"/>
            <p:cNvGrpSpPr/>
            <p:nvPr/>
          </p:nvGrpSpPr>
          <p:grpSpPr>
            <a:xfrm>
              <a:off x="6104589" y="2219381"/>
              <a:ext cx="397892" cy="646462"/>
              <a:chOff x="1400864" y="1624076"/>
              <a:chExt cx="560368" cy="910439"/>
            </a:xfrm>
          </p:grpSpPr>
          <p:grpSp>
            <p:nvGrpSpPr>
              <p:cNvPr id="1354" name="Google Shape;1354;p287"/>
              <p:cNvGrpSpPr/>
              <p:nvPr/>
            </p:nvGrpSpPr>
            <p:grpSpPr>
              <a:xfrm>
                <a:off x="1400864" y="1624076"/>
                <a:ext cx="560368" cy="825149"/>
                <a:chOff x="1342876" y="1647676"/>
                <a:chExt cx="560368" cy="825149"/>
              </a:xfrm>
            </p:grpSpPr>
            <p:sp>
              <p:nvSpPr>
                <p:cNvPr id="1355" name="Google Shape;135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6" name="Google Shape;135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57" name="Google Shape;135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8" name="Google Shape;135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9" name="Google Shape;1359;p287"/>
            <p:cNvGrpSpPr/>
            <p:nvPr/>
          </p:nvGrpSpPr>
          <p:grpSpPr>
            <a:xfrm>
              <a:off x="7845614" y="2219381"/>
              <a:ext cx="397892" cy="646462"/>
              <a:chOff x="1400864" y="1624076"/>
              <a:chExt cx="560368" cy="910439"/>
            </a:xfrm>
          </p:grpSpPr>
          <p:grpSp>
            <p:nvGrpSpPr>
              <p:cNvPr id="1360" name="Google Shape;1360;p287"/>
              <p:cNvGrpSpPr/>
              <p:nvPr/>
            </p:nvGrpSpPr>
            <p:grpSpPr>
              <a:xfrm>
                <a:off x="1400864" y="1624076"/>
                <a:ext cx="560368" cy="825149"/>
                <a:chOff x="1342876" y="1647676"/>
                <a:chExt cx="560368" cy="825149"/>
              </a:xfrm>
            </p:grpSpPr>
            <p:sp>
              <p:nvSpPr>
                <p:cNvPr id="1361" name="Google Shape;136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62" name="Google Shape;136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63" name="Google Shape;136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4" name="Google Shape;136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65" name="Google Shape;1365;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66" name="Google Shape;1366;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67" name="Google Shape;1367;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68" name="Google Shape;1368;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369" name="Google Shape;1369;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grpSp>
        <p:nvGrpSpPr>
          <p:cNvPr id="1370" name="Google Shape;1370;p287"/>
          <p:cNvGrpSpPr/>
          <p:nvPr/>
        </p:nvGrpSpPr>
        <p:grpSpPr>
          <a:xfrm>
            <a:off x="881517" y="1424144"/>
            <a:ext cx="7361989" cy="646462"/>
            <a:chOff x="881517" y="2219381"/>
            <a:chExt cx="7361989" cy="646462"/>
          </a:xfrm>
        </p:grpSpPr>
        <p:grpSp>
          <p:nvGrpSpPr>
            <p:cNvPr id="1371" name="Google Shape;1371;p287"/>
            <p:cNvGrpSpPr/>
            <p:nvPr/>
          </p:nvGrpSpPr>
          <p:grpSpPr>
            <a:xfrm>
              <a:off x="881517" y="2219381"/>
              <a:ext cx="397892" cy="646462"/>
              <a:chOff x="1400864" y="1624076"/>
              <a:chExt cx="560368" cy="910439"/>
            </a:xfrm>
          </p:grpSpPr>
          <p:grpSp>
            <p:nvGrpSpPr>
              <p:cNvPr id="1372" name="Google Shape;1372;p287"/>
              <p:cNvGrpSpPr/>
              <p:nvPr/>
            </p:nvGrpSpPr>
            <p:grpSpPr>
              <a:xfrm>
                <a:off x="1400864" y="1624076"/>
                <a:ext cx="560368" cy="825149"/>
                <a:chOff x="1342876" y="1647676"/>
                <a:chExt cx="560368" cy="825149"/>
              </a:xfrm>
            </p:grpSpPr>
            <p:sp>
              <p:nvSpPr>
                <p:cNvPr id="1373" name="Google Shape;137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74" name="Google Shape;137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75" name="Google Shape;137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6" name="Google Shape;137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77" name="Google Shape;1377;p287"/>
            <p:cNvGrpSpPr/>
            <p:nvPr/>
          </p:nvGrpSpPr>
          <p:grpSpPr>
            <a:xfrm>
              <a:off x="2622541" y="2219381"/>
              <a:ext cx="397892" cy="646462"/>
              <a:chOff x="1400864" y="1624076"/>
              <a:chExt cx="560368" cy="910439"/>
            </a:xfrm>
          </p:grpSpPr>
          <p:grpSp>
            <p:nvGrpSpPr>
              <p:cNvPr id="1378" name="Google Shape;1378;p287"/>
              <p:cNvGrpSpPr/>
              <p:nvPr/>
            </p:nvGrpSpPr>
            <p:grpSpPr>
              <a:xfrm>
                <a:off x="1400864" y="1624076"/>
                <a:ext cx="560368" cy="825149"/>
                <a:chOff x="1342876" y="1647676"/>
                <a:chExt cx="560368" cy="825149"/>
              </a:xfrm>
            </p:grpSpPr>
            <p:sp>
              <p:nvSpPr>
                <p:cNvPr id="1379" name="Google Shape;137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0" name="Google Shape;138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81" name="Google Shape;138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2" name="Google Shape;138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3" name="Google Shape;1383;p287"/>
            <p:cNvGrpSpPr/>
            <p:nvPr/>
          </p:nvGrpSpPr>
          <p:grpSpPr>
            <a:xfrm>
              <a:off x="4363565" y="2219381"/>
              <a:ext cx="397892" cy="646462"/>
              <a:chOff x="1400864" y="1624076"/>
              <a:chExt cx="560368" cy="910439"/>
            </a:xfrm>
          </p:grpSpPr>
          <p:grpSp>
            <p:nvGrpSpPr>
              <p:cNvPr id="1384" name="Google Shape;1384;p287"/>
              <p:cNvGrpSpPr/>
              <p:nvPr/>
            </p:nvGrpSpPr>
            <p:grpSpPr>
              <a:xfrm>
                <a:off x="1400864" y="1624076"/>
                <a:ext cx="560368" cy="825149"/>
                <a:chOff x="1342876" y="1647676"/>
                <a:chExt cx="560368" cy="825149"/>
              </a:xfrm>
            </p:grpSpPr>
            <p:sp>
              <p:nvSpPr>
                <p:cNvPr id="1385" name="Google Shape;138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6" name="Google Shape;138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87" name="Google Shape;138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8" name="Google Shape;138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9" name="Google Shape;1389;p287"/>
            <p:cNvGrpSpPr/>
            <p:nvPr/>
          </p:nvGrpSpPr>
          <p:grpSpPr>
            <a:xfrm>
              <a:off x="6104589" y="2219381"/>
              <a:ext cx="397892" cy="646462"/>
              <a:chOff x="1400864" y="1624076"/>
              <a:chExt cx="560368" cy="910439"/>
            </a:xfrm>
          </p:grpSpPr>
          <p:grpSp>
            <p:nvGrpSpPr>
              <p:cNvPr id="1390" name="Google Shape;1390;p287"/>
              <p:cNvGrpSpPr/>
              <p:nvPr/>
            </p:nvGrpSpPr>
            <p:grpSpPr>
              <a:xfrm>
                <a:off x="1400864" y="1624076"/>
                <a:ext cx="560368" cy="825149"/>
                <a:chOff x="1342876" y="1647676"/>
                <a:chExt cx="560368" cy="825149"/>
              </a:xfrm>
            </p:grpSpPr>
            <p:sp>
              <p:nvSpPr>
                <p:cNvPr id="1391" name="Google Shape;139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92" name="Google Shape;139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3" name="Google Shape;139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4" name="Google Shape;139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95" name="Google Shape;1395;p287"/>
            <p:cNvGrpSpPr/>
            <p:nvPr/>
          </p:nvGrpSpPr>
          <p:grpSpPr>
            <a:xfrm>
              <a:off x="7845614" y="2219381"/>
              <a:ext cx="397892" cy="646462"/>
              <a:chOff x="1400864" y="1624076"/>
              <a:chExt cx="560368" cy="910439"/>
            </a:xfrm>
          </p:grpSpPr>
          <p:grpSp>
            <p:nvGrpSpPr>
              <p:cNvPr id="1396" name="Google Shape;1396;p287"/>
              <p:cNvGrpSpPr/>
              <p:nvPr/>
            </p:nvGrpSpPr>
            <p:grpSpPr>
              <a:xfrm>
                <a:off x="1400864" y="1624076"/>
                <a:ext cx="560368" cy="825149"/>
                <a:chOff x="1342876" y="1647676"/>
                <a:chExt cx="560368" cy="825149"/>
              </a:xfrm>
            </p:grpSpPr>
            <p:sp>
              <p:nvSpPr>
                <p:cNvPr id="1397" name="Google Shape;1397;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98" name="Google Shape;139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9" name="Google Shape;139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0" name="Google Shape;1400;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401" name="Google Shape;1401;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02" name="Google Shape;1402;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03" name="Google Shape;1403;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04" name="Google Shape;1404;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05" name="Google Shape;1405;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6"/>
        <p:cNvGrpSpPr/>
        <p:nvPr/>
      </p:nvGrpSpPr>
      <p:grpSpPr>
        <a:xfrm>
          <a:off x="0" y="0"/>
          <a:ext cx="0" cy="0"/>
          <a:chOff x="0" y="0"/>
          <a:chExt cx="0" cy="0"/>
        </a:xfrm>
      </p:grpSpPr>
      <p:pic>
        <p:nvPicPr>
          <p:cNvPr id="1407" name="Google Shape;1407;p28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408" name="Google Shape;1408;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09" name="Google Shape;1409;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410" name="Google Shape;1410;p288"/>
          <p:cNvGrpSpPr/>
          <p:nvPr/>
        </p:nvGrpSpPr>
        <p:grpSpPr>
          <a:xfrm>
            <a:off x="2805107" y="1224889"/>
            <a:ext cx="3533786" cy="3185052"/>
            <a:chOff x="2801099" y="1114361"/>
            <a:chExt cx="3533786" cy="3185052"/>
          </a:xfrm>
        </p:grpSpPr>
        <p:grpSp>
          <p:nvGrpSpPr>
            <p:cNvPr id="1411" name="Google Shape;1411;p288"/>
            <p:cNvGrpSpPr/>
            <p:nvPr/>
          </p:nvGrpSpPr>
          <p:grpSpPr>
            <a:xfrm>
              <a:off x="2801099" y="1228944"/>
              <a:ext cx="3533786" cy="2955886"/>
              <a:chOff x="2801099" y="1066147"/>
              <a:chExt cx="3533786" cy="2955886"/>
            </a:xfrm>
          </p:grpSpPr>
          <p:grpSp>
            <p:nvGrpSpPr>
              <p:cNvPr id="1412" name="Google Shape;1412;p288"/>
              <p:cNvGrpSpPr/>
              <p:nvPr/>
            </p:nvGrpSpPr>
            <p:grpSpPr>
              <a:xfrm>
                <a:off x="6252959" y="1066147"/>
                <a:ext cx="81926" cy="2955886"/>
                <a:chOff x="6252959" y="1066147"/>
                <a:chExt cx="81926" cy="2955886"/>
              </a:xfrm>
            </p:grpSpPr>
            <p:sp>
              <p:nvSpPr>
                <p:cNvPr id="1413" name="Google Shape;1413;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4" name="Google Shape;1414;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5" name="Google Shape;1415;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6" name="Google Shape;1416;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418" name="Google Shape;1418;p288"/>
              <p:cNvGrpSpPr/>
              <p:nvPr/>
            </p:nvGrpSpPr>
            <p:grpSpPr>
              <a:xfrm>
                <a:off x="2801099" y="1066147"/>
                <a:ext cx="81926" cy="2955886"/>
                <a:chOff x="2801099" y="1066147"/>
                <a:chExt cx="81926" cy="2955886"/>
              </a:xfrm>
            </p:grpSpPr>
            <p:sp>
              <p:nvSpPr>
                <p:cNvPr id="1419" name="Google Shape;1419;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1" name="Google Shape;1421;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2" name="Google Shape;1422;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grpSp>
          <p:nvGrpSpPr>
            <p:cNvPr id="1424" name="Google Shape;1424;p288"/>
            <p:cNvGrpSpPr/>
            <p:nvPr/>
          </p:nvGrpSpPr>
          <p:grpSpPr>
            <a:xfrm>
              <a:off x="2975830" y="1114361"/>
              <a:ext cx="3184323" cy="3185052"/>
              <a:chOff x="2908735" y="1068601"/>
              <a:chExt cx="3326530" cy="3327292"/>
            </a:xfrm>
          </p:grpSpPr>
          <p:sp>
            <p:nvSpPr>
              <p:cNvPr id="1425" name="Google Shape;1425;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6" name="Google Shape;1426;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7" name="Google Shape;1427;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8" name="Google Shape;1428;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686"/>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grpSp>
      </p:grpSp>
      <p:sp>
        <p:nvSpPr>
          <p:cNvPr id="1457" name="Google Shape;1457;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58" name="Google Shape;1458;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59" name="Google Shape;1459;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60" name="Google Shape;1460;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61" name="Google Shape;1461;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62" name="Google Shape;1462;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63" name="Google Shape;1463;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64" name="Google Shape;1464;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65" name="Google Shape;1465;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66" name="Google Shape;1466;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67"/>
        <p:cNvGrpSpPr/>
        <p:nvPr/>
      </p:nvGrpSpPr>
      <p:grpSpPr>
        <a:xfrm>
          <a:off x="0" y="0"/>
          <a:ext cx="0" cy="0"/>
          <a:chOff x="0" y="0"/>
          <a:chExt cx="0" cy="0"/>
        </a:xfrm>
      </p:grpSpPr>
      <p:pic>
        <p:nvPicPr>
          <p:cNvPr id="1468" name="Google Shape;1468;p28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469" name="Google Shape;1469;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470" name="Google Shape;1470;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1"/>
        <p:cNvGrpSpPr/>
        <p:nvPr/>
      </p:nvGrpSpPr>
      <p:grpSpPr>
        <a:xfrm>
          <a:off x="0" y="0"/>
          <a:ext cx="0" cy="0"/>
          <a:chOff x="0" y="0"/>
          <a:chExt cx="0" cy="0"/>
        </a:xfrm>
      </p:grpSpPr>
      <p:sp>
        <p:nvSpPr>
          <p:cNvPr id="1472" name="Google Shape;1472;p290" descr="Background pattern&#10;&#10;Description automatically generated"/>
          <p:cNvSpPr/>
          <p:nvPr/>
        </p:nvSpPr>
        <p:spPr>
          <a:xfrm>
            <a:off x="0" y="0"/>
            <a:ext cx="9144001" cy="5143500"/>
          </a:xfrm>
          <a:prstGeom prst="rect">
            <a:avLst/>
          </a:prstGeom>
          <a:solidFill>
            <a:srgbClr val="FFFFFF"/>
          </a:solidFill>
          <a:ln>
            <a:noFill/>
          </a:ln>
        </p:spPr>
      </p:sp>
      <p:pic>
        <p:nvPicPr>
          <p:cNvPr id="1473" name="Google Shape;1473;p29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474" name="Google Shape;1474;p290"/>
          <p:cNvGrpSpPr/>
          <p:nvPr/>
        </p:nvGrpSpPr>
        <p:grpSpPr>
          <a:xfrm>
            <a:off x="2263140" y="1653932"/>
            <a:ext cx="4747260" cy="830997"/>
            <a:chOff x="2263140" y="1779657"/>
            <a:chExt cx="4747260" cy="830997"/>
          </a:xfrm>
        </p:grpSpPr>
        <p:cxnSp>
          <p:nvCxnSpPr>
            <p:cNvPr id="1475" name="Google Shape;1475;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6" name="Google Shape;1476;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77" name="Google Shape;1477;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78"/>
        <p:cNvGrpSpPr/>
        <p:nvPr/>
      </p:nvGrpSpPr>
      <p:grpSpPr>
        <a:xfrm>
          <a:off x="0" y="0"/>
          <a:ext cx="0" cy="0"/>
          <a:chOff x="0" y="0"/>
          <a:chExt cx="0" cy="0"/>
        </a:xfrm>
      </p:grpSpPr>
      <p:sp>
        <p:nvSpPr>
          <p:cNvPr id="1479" name="Google Shape;1479;p291" descr="Background pattern&#10;&#10;Description automatically generated"/>
          <p:cNvSpPr/>
          <p:nvPr/>
        </p:nvSpPr>
        <p:spPr>
          <a:xfrm>
            <a:off x="0" y="0"/>
            <a:ext cx="9144001" cy="5143500"/>
          </a:xfrm>
          <a:prstGeom prst="rect">
            <a:avLst/>
          </a:prstGeom>
          <a:solidFill>
            <a:srgbClr val="FFFFFF"/>
          </a:solidFill>
          <a:ln>
            <a:noFill/>
          </a:ln>
        </p:spPr>
      </p:sp>
      <p:pic>
        <p:nvPicPr>
          <p:cNvPr id="1480" name="Google Shape;1480;p291"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481" name="Google Shape;1481;p291"/>
          <p:cNvGrpSpPr/>
          <p:nvPr/>
        </p:nvGrpSpPr>
        <p:grpSpPr>
          <a:xfrm>
            <a:off x="2263140" y="1653932"/>
            <a:ext cx="4747260" cy="830997"/>
            <a:chOff x="2263140" y="1779657"/>
            <a:chExt cx="4747260" cy="830997"/>
          </a:xfrm>
        </p:grpSpPr>
        <p:cxnSp>
          <p:nvCxnSpPr>
            <p:cNvPr id="1482" name="Google Shape;1482;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3" name="Google Shape;1483;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4" name="Google Shape;1484;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5"/>
        <p:cNvGrpSpPr/>
        <p:nvPr/>
      </p:nvGrpSpPr>
      <p:grpSpPr>
        <a:xfrm>
          <a:off x="0" y="0"/>
          <a:ext cx="0" cy="0"/>
          <a:chOff x="0" y="0"/>
          <a:chExt cx="0" cy="0"/>
        </a:xfrm>
      </p:grpSpPr>
      <p:sp>
        <p:nvSpPr>
          <p:cNvPr id="1486" name="Google Shape;1486;p292" descr="Background pattern&#10;&#10;Description automatically generated"/>
          <p:cNvSpPr/>
          <p:nvPr/>
        </p:nvSpPr>
        <p:spPr>
          <a:xfrm>
            <a:off x="0" y="0"/>
            <a:ext cx="9144001" cy="5143500"/>
          </a:xfrm>
          <a:prstGeom prst="rect">
            <a:avLst/>
          </a:prstGeom>
          <a:solidFill>
            <a:srgbClr val="FFFFFF"/>
          </a:solidFill>
          <a:ln>
            <a:noFill/>
          </a:ln>
        </p:spPr>
      </p:sp>
      <p:pic>
        <p:nvPicPr>
          <p:cNvPr id="1487" name="Google Shape;1487;p292"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488" name="Google Shape;1488;p292"/>
          <p:cNvGrpSpPr/>
          <p:nvPr/>
        </p:nvGrpSpPr>
        <p:grpSpPr>
          <a:xfrm>
            <a:off x="2263140" y="1653932"/>
            <a:ext cx="4747260" cy="830997"/>
            <a:chOff x="2263140" y="1779657"/>
            <a:chExt cx="4747260" cy="830997"/>
          </a:xfrm>
        </p:grpSpPr>
        <p:cxnSp>
          <p:nvCxnSpPr>
            <p:cNvPr id="1489" name="Google Shape;1489;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0" name="Google Shape;1490;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1" name="Google Shape;1491;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51"/>
        <p:cNvGrpSpPr/>
        <p:nvPr/>
      </p:nvGrpSpPr>
      <p:grpSpPr>
        <a:xfrm>
          <a:off x="0" y="0"/>
          <a:ext cx="0" cy="0"/>
          <a:chOff x="0" y="0"/>
          <a:chExt cx="0" cy="0"/>
        </a:xfrm>
      </p:grpSpPr>
      <p:sp>
        <p:nvSpPr>
          <p:cNvPr id="52" name="Google Shape;52;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53" name="Google Shape;53;p221"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54" name="Google Shape;54;p221"/>
          <p:cNvSpPr>
            <a:spLocks noGrp="1"/>
          </p:cNvSpPr>
          <p:nvPr>
            <p:ph type="pic" idx="2"/>
          </p:nvPr>
        </p:nvSpPr>
        <p:spPr>
          <a:xfrm>
            <a:off x="4983850" y="776920"/>
            <a:ext cx="4160150" cy="4050508"/>
          </a:xfrm>
          <a:prstGeom prst="rect">
            <a:avLst/>
          </a:prstGeom>
          <a:noFill/>
          <a:ln>
            <a:noFill/>
          </a:ln>
        </p:spPr>
      </p:sp>
      <p:sp>
        <p:nvSpPr>
          <p:cNvPr id="55" name="Google Shape;55;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6" name="Google Shape;56;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7" name="Google Shape;57;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2"/>
        <p:cNvGrpSpPr/>
        <p:nvPr/>
      </p:nvGrpSpPr>
      <p:grpSpPr>
        <a:xfrm>
          <a:off x="0" y="0"/>
          <a:ext cx="0" cy="0"/>
          <a:chOff x="0" y="0"/>
          <a:chExt cx="0" cy="0"/>
        </a:xfrm>
      </p:grpSpPr>
      <p:sp>
        <p:nvSpPr>
          <p:cNvPr id="1493" name="Google Shape;1493;p293" descr="Background pattern&#10;&#10;Description automatically generated"/>
          <p:cNvSpPr/>
          <p:nvPr/>
        </p:nvSpPr>
        <p:spPr>
          <a:xfrm>
            <a:off x="0" y="0"/>
            <a:ext cx="9144001" cy="5143500"/>
          </a:xfrm>
          <a:prstGeom prst="rect">
            <a:avLst/>
          </a:prstGeom>
          <a:solidFill>
            <a:srgbClr val="FFFFFF"/>
          </a:solidFill>
          <a:ln>
            <a:noFill/>
          </a:ln>
        </p:spPr>
      </p:sp>
      <p:pic>
        <p:nvPicPr>
          <p:cNvPr id="1494" name="Google Shape;1494;p293"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grpSp>
        <p:nvGrpSpPr>
          <p:cNvPr id="1495" name="Google Shape;1495;p293"/>
          <p:cNvGrpSpPr/>
          <p:nvPr/>
        </p:nvGrpSpPr>
        <p:grpSpPr>
          <a:xfrm>
            <a:off x="1403060" y="1183590"/>
            <a:ext cx="6337881" cy="1569620"/>
            <a:chOff x="1492092" y="1002130"/>
            <a:chExt cx="6337881" cy="1569620"/>
          </a:xfrm>
        </p:grpSpPr>
        <p:cxnSp>
          <p:nvCxnSpPr>
            <p:cNvPr id="1496" name="Google Shape;1496;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497" name="Google Shape;1497;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panose="020B0604020202020204"/>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498" name="Google Shape;1498;p293"/>
          <p:cNvGrpSpPr/>
          <p:nvPr/>
        </p:nvGrpSpPr>
        <p:grpSpPr>
          <a:xfrm>
            <a:off x="1492092" y="3662045"/>
            <a:ext cx="6159817" cy="71120"/>
            <a:chOff x="2145983" y="2931954"/>
            <a:chExt cx="6159817" cy="71120"/>
          </a:xfrm>
        </p:grpSpPr>
        <p:sp>
          <p:nvSpPr>
            <p:cNvPr id="1499" name="Google Shape;1499;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00" name="Google Shape;1500;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01" name="Google Shape;1501;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2"/>
        <p:cNvGrpSpPr/>
        <p:nvPr/>
      </p:nvGrpSpPr>
      <p:grpSpPr>
        <a:xfrm>
          <a:off x="0" y="0"/>
          <a:ext cx="0" cy="0"/>
          <a:chOff x="0" y="0"/>
          <a:chExt cx="0" cy="0"/>
        </a:xfrm>
      </p:grpSpPr>
      <p:grpSp>
        <p:nvGrpSpPr>
          <p:cNvPr id="1503" name="Google Shape;1503;p294"/>
          <p:cNvGrpSpPr/>
          <p:nvPr/>
        </p:nvGrpSpPr>
        <p:grpSpPr>
          <a:xfrm>
            <a:off x="444" y="0"/>
            <a:ext cx="9143556" cy="5143500"/>
            <a:chOff x="444" y="317809"/>
            <a:chExt cx="9143556" cy="5143500"/>
          </a:xfrm>
        </p:grpSpPr>
        <p:pic>
          <p:nvPicPr>
            <p:cNvPr id="1504" name="Google Shape;1504;p294"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05" name="Google Shape;1505;p294"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06" name="Google Shape;1506;p294"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507" name="Google Shape;1507;p294"/>
          <p:cNvGrpSpPr/>
          <p:nvPr/>
        </p:nvGrpSpPr>
        <p:grpSpPr>
          <a:xfrm>
            <a:off x="904073" y="1547578"/>
            <a:ext cx="7494348" cy="2133815"/>
            <a:chOff x="822793" y="1506938"/>
            <a:chExt cx="7494348" cy="2133815"/>
          </a:xfrm>
        </p:grpSpPr>
        <p:sp>
          <p:nvSpPr>
            <p:cNvPr id="1508" name="Google Shape;1508;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09" name="Google Shape;1509;p294"/>
            <p:cNvGrpSpPr/>
            <p:nvPr/>
          </p:nvGrpSpPr>
          <p:grpSpPr>
            <a:xfrm>
              <a:off x="822793" y="1506938"/>
              <a:ext cx="7391734" cy="1999241"/>
              <a:chOff x="1565910" y="1469735"/>
              <a:chExt cx="6079542" cy="2048377"/>
            </a:xfrm>
          </p:grpSpPr>
          <p:sp>
            <p:nvSpPr>
              <p:cNvPr id="1510" name="Google Shape;1510;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12" name="Google Shape;1512;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3"/>
        <p:cNvGrpSpPr/>
        <p:nvPr/>
      </p:nvGrpSpPr>
      <p:grpSpPr>
        <a:xfrm>
          <a:off x="0" y="0"/>
          <a:ext cx="0" cy="0"/>
          <a:chOff x="0" y="0"/>
          <a:chExt cx="0" cy="0"/>
        </a:xfrm>
      </p:grpSpPr>
      <p:grpSp>
        <p:nvGrpSpPr>
          <p:cNvPr id="1514" name="Google Shape;1514;p295"/>
          <p:cNvGrpSpPr/>
          <p:nvPr/>
        </p:nvGrpSpPr>
        <p:grpSpPr>
          <a:xfrm>
            <a:off x="444" y="0"/>
            <a:ext cx="9143556" cy="5143500"/>
            <a:chOff x="444" y="317809"/>
            <a:chExt cx="9143556" cy="5143500"/>
          </a:xfrm>
        </p:grpSpPr>
        <p:pic>
          <p:nvPicPr>
            <p:cNvPr id="1515" name="Google Shape;1515;p295"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16" name="Google Shape;1516;p295"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17" name="Google Shape;1517;p295"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518" name="Google Shape;1518;p295"/>
          <p:cNvGrpSpPr/>
          <p:nvPr/>
        </p:nvGrpSpPr>
        <p:grpSpPr>
          <a:xfrm>
            <a:off x="904073" y="1547578"/>
            <a:ext cx="7494348" cy="2133815"/>
            <a:chOff x="822793" y="1506938"/>
            <a:chExt cx="7494348" cy="2133815"/>
          </a:xfrm>
        </p:grpSpPr>
        <p:sp>
          <p:nvSpPr>
            <p:cNvPr id="1519" name="Google Shape;1519;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5"/>
            <p:cNvGrpSpPr/>
            <p:nvPr/>
          </p:nvGrpSpPr>
          <p:grpSpPr>
            <a:xfrm>
              <a:off x="822793" y="1506938"/>
              <a:ext cx="7391734" cy="1999241"/>
              <a:chOff x="1565910" y="1469735"/>
              <a:chExt cx="6079542" cy="2048377"/>
            </a:xfrm>
          </p:grpSpPr>
          <p:sp>
            <p:nvSpPr>
              <p:cNvPr id="1521" name="Google Shape;1521;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4"/>
        <p:cNvGrpSpPr/>
        <p:nvPr/>
      </p:nvGrpSpPr>
      <p:grpSpPr>
        <a:xfrm>
          <a:off x="0" y="0"/>
          <a:ext cx="0" cy="0"/>
          <a:chOff x="0" y="0"/>
          <a:chExt cx="0" cy="0"/>
        </a:xfrm>
      </p:grpSpPr>
      <p:grpSp>
        <p:nvGrpSpPr>
          <p:cNvPr id="1525" name="Google Shape;1525;p296"/>
          <p:cNvGrpSpPr/>
          <p:nvPr/>
        </p:nvGrpSpPr>
        <p:grpSpPr>
          <a:xfrm>
            <a:off x="444" y="0"/>
            <a:ext cx="9143556" cy="5143500"/>
            <a:chOff x="444" y="317809"/>
            <a:chExt cx="9143556" cy="5143500"/>
          </a:xfrm>
        </p:grpSpPr>
        <p:pic>
          <p:nvPicPr>
            <p:cNvPr id="1526" name="Google Shape;1526;p296"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27" name="Google Shape;1527;p296"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28" name="Google Shape;1528;p296"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529" name="Google Shape;1529;p296"/>
          <p:cNvGrpSpPr/>
          <p:nvPr/>
        </p:nvGrpSpPr>
        <p:grpSpPr>
          <a:xfrm>
            <a:off x="904073" y="1547578"/>
            <a:ext cx="7494348" cy="2133815"/>
            <a:chOff x="822793" y="1506938"/>
            <a:chExt cx="7494348" cy="2133815"/>
          </a:xfrm>
        </p:grpSpPr>
        <p:sp>
          <p:nvSpPr>
            <p:cNvPr id="1530" name="Google Shape;1530;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6"/>
            <p:cNvGrpSpPr/>
            <p:nvPr/>
          </p:nvGrpSpPr>
          <p:grpSpPr>
            <a:xfrm>
              <a:off x="822793" y="1506938"/>
              <a:ext cx="7391734" cy="1999241"/>
              <a:chOff x="1565910" y="1469735"/>
              <a:chExt cx="6079542" cy="2048377"/>
            </a:xfrm>
          </p:grpSpPr>
          <p:sp>
            <p:nvSpPr>
              <p:cNvPr id="1532" name="Google Shape;1532;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5"/>
        <p:cNvGrpSpPr/>
        <p:nvPr/>
      </p:nvGrpSpPr>
      <p:grpSpPr>
        <a:xfrm>
          <a:off x="0" y="0"/>
          <a:ext cx="0" cy="0"/>
          <a:chOff x="0" y="0"/>
          <a:chExt cx="0" cy="0"/>
        </a:xfrm>
      </p:grpSpPr>
      <p:grpSp>
        <p:nvGrpSpPr>
          <p:cNvPr id="1536" name="Google Shape;1536;p297"/>
          <p:cNvGrpSpPr/>
          <p:nvPr/>
        </p:nvGrpSpPr>
        <p:grpSpPr>
          <a:xfrm>
            <a:off x="444" y="0"/>
            <a:ext cx="9143556" cy="5143500"/>
            <a:chOff x="444" y="317809"/>
            <a:chExt cx="9143556" cy="5143500"/>
          </a:xfrm>
        </p:grpSpPr>
        <p:pic>
          <p:nvPicPr>
            <p:cNvPr id="1537" name="Google Shape;1537;p297"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38" name="Google Shape;1538;p297"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39" name="Google Shape;1539;p297"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1540" name="Google Shape;1540;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1" name="Google Shape;1541;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2" name="Google Shape;1542;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43" name="Google Shape;1543;p297"/>
          <p:cNvGrpSpPr/>
          <p:nvPr/>
        </p:nvGrpSpPr>
        <p:grpSpPr>
          <a:xfrm>
            <a:off x="1985011" y="1602036"/>
            <a:ext cx="502919" cy="45719"/>
            <a:chOff x="1985011" y="1602036"/>
            <a:chExt cx="502919" cy="45719"/>
          </a:xfrm>
        </p:grpSpPr>
        <p:sp>
          <p:nvSpPr>
            <p:cNvPr id="1544" name="Google Shape;1544;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6" name="Google Shape;1546;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7" name="Google Shape;1547;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48" name="Google Shape;1548;p297"/>
          <p:cNvGrpSpPr/>
          <p:nvPr/>
        </p:nvGrpSpPr>
        <p:grpSpPr>
          <a:xfrm>
            <a:off x="6656071" y="3518606"/>
            <a:ext cx="502919" cy="45719"/>
            <a:chOff x="6656071" y="3518606"/>
            <a:chExt cx="502919" cy="45719"/>
          </a:xfrm>
        </p:grpSpPr>
        <p:sp>
          <p:nvSpPr>
            <p:cNvPr id="1549" name="Google Shape;1549;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1" name="Google Shape;1551;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53" name="Google Shape;1553;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4"/>
        <p:cNvGrpSpPr/>
        <p:nvPr/>
      </p:nvGrpSpPr>
      <p:grpSpPr>
        <a:xfrm>
          <a:off x="0" y="0"/>
          <a:ext cx="0" cy="0"/>
          <a:chOff x="0" y="0"/>
          <a:chExt cx="0" cy="0"/>
        </a:xfrm>
      </p:grpSpPr>
      <p:grpSp>
        <p:nvGrpSpPr>
          <p:cNvPr id="1555" name="Google Shape;1555;p298"/>
          <p:cNvGrpSpPr/>
          <p:nvPr/>
        </p:nvGrpSpPr>
        <p:grpSpPr>
          <a:xfrm>
            <a:off x="444" y="0"/>
            <a:ext cx="9143556" cy="5143500"/>
            <a:chOff x="444" y="317809"/>
            <a:chExt cx="9143556" cy="5143500"/>
          </a:xfrm>
        </p:grpSpPr>
        <p:pic>
          <p:nvPicPr>
            <p:cNvPr id="1556" name="Google Shape;1556;p298"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57" name="Google Shape;1557;p298"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58" name="Google Shape;1558;p298"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1559" name="Google Shape;1559;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0" name="Google Shape;1560;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62" name="Google Shape;1562;p298"/>
          <p:cNvGrpSpPr/>
          <p:nvPr/>
        </p:nvGrpSpPr>
        <p:grpSpPr>
          <a:xfrm>
            <a:off x="1985011" y="1602036"/>
            <a:ext cx="502919" cy="45719"/>
            <a:chOff x="1985011" y="1602036"/>
            <a:chExt cx="502919" cy="45719"/>
          </a:xfrm>
        </p:grpSpPr>
        <p:sp>
          <p:nvSpPr>
            <p:cNvPr id="1563" name="Google Shape;1563;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5" name="Google Shape;1565;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6" name="Google Shape;1566;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67" name="Google Shape;1567;p298"/>
          <p:cNvGrpSpPr/>
          <p:nvPr/>
        </p:nvGrpSpPr>
        <p:grpSpPr>
          <a:xfrm>
            <a:off x="6656071" y="3518606"/>
            <a:ext cx="502919" cy="45719"/>
            <a:chOff x="6656071" y="3518606"/>
            <a:chExt cx="502919" cy="45719"/>
          </a:xfrm>
        </p:grpSpPr>
        <p:sp>
          <p:nvSpPr>
            <p:cNvPr id="1568" name="Google Shape;1568;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0" name="Google Shape;1570;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72" name="Google Shape;1572;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3"/>
        <p:cNvGrpSpPr/>
        <p:nvPr/>
      </p:nvGrpSpPr>
      <p:grpSpPr>
        <a:xfrm>
          <a:off x="0" y="0"/>
          <a:ext cx="0" cy="0"/>
          <a:chOff x="0" y="0"/>
          <a:chExt cx="0" cy="0"/>
        </a:xfrm>
      </p:grpSpPr>
      <p:grpSp>
        <p:nvGrpSpPr>
          <p:cNvPr id="1574" name="Google Shape;1574;p299"/>
          <p:cNvGrpSpPr/>
          <p:nvPr/>
        </p:nvGrpSpPr>
        <p:grpSpPr>
          <a:xfrm>
            <a:off x="444" y="0"/>
            <a:ext cx="9143556" cy="5143500"/>
            <a:chOff x="444" y="317809"/>
            <a:chExt cx="9143556" cy="5143500"/>
          </a:xfrm>
        </p:grpSpPr>
        <p:pic>
          <p:nvPicPr>
            <p:cNvPr id="1575" name="Google Shape;1575;p299" descr="Surface chart&#10;&#10;Description automatically generated with low confidence"/>
            <p:cNvPicPr preferRelativeResize="0"/>
            <p:nvPr/>
          </p:nvPicPr>
          <p:blipFill rotWithShape="1">
            <a:blip r:embed="rId2">
              <a:alphaModFix amt="50000"/>
            </a:blip>
            <a:srcRect/>
            <a:stretch>
              <a:fillRect/>
            </a:stretch>
          </p:blipFill>
          <p:spPr>
            <a:xfrm>
              <a:off x="444" y="317809"/>
              <a:ext cx="9143111" cy="5143500"/>
            </a:xfrm>
            <a:prstGeom prst="rect">
              <a:avLst/>
            </a:prstGeom>
            <a:noFill/>
            <a:ln>
              <a:noFill/>
            </a:ln>
          </p:spPr>
        </p:pic>
        <p:pic>
          <p:nvPicPr>
            <p:cNvPr id="1576" name="Google Shape;1576;p299" descr="Surface chart&#10;&#10;Description automatically generated with low confidence"/>
            <p:cNvPicPr preferRelativeResize="0"/>
            <p:nvPr/>
          </p:nvPicPr>
          <p:blipFill rotWithShape="1">
            <a:blip r:embed="rId2">
              <a:alphaModFix amt="50000"/>
            </a:blip>
            <a:srcRect/>
            <a:stretch>
              <a:fillRect/>
            </a:stretch>
          </p:blipFill>
          <p:spPr>
            <a:xfrm>
              <a:off x="889" y="317809"/>
              <a:ext cx="9143111" cy="5143500"/>
            </a:xfrm>
            <a:prstGeom prst="rect">
              <a:avLst/>
            </a:prstGeom>
            <a:noFill/>
            <a:ln>
              <a:noFill/>
            </a:ln>
          </p:spPr>
        </p:pic>
      </p:grpSp>
      <p:pic>
        <p:nvPicPr>
          <p:cNvPr id="1577" name="Google Shape;1577;p299"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sp>
        <p:nvSpPr>
          <p:cNvPr id="1578" name="Google Shape;1578;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81" name="Google Shape;1581;p299"/>
          <p:cNvGrpSpPr/>
          <p:nvPr/>
        </p:nvGrpSpPr>
        <p:grpSpPr>
          <a:xfrm>
            <a:off x="1985011" y="1602036"/>
            <a:ext cx="502919" cy="45719"/>
            <a:chOff x="1985011" y="1602036"/>
            <a:chExt cx="502919" cy="45719"/>
          </a:xfrm>
        </p:grpSpPr>
        <p:sp>
          <p:nvSpPr>
            <p:cNvPr id="1582" name="Google Shape;1582;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4" name="Google Shape;1584;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5" name="Google Shape;1585;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86" name="Google Shape;1586;p299"/>
          <p:cNvGrpSpPr/>
          <p:nvPr/>
        </p:nvGrpSpPr>
        <p:grpSpPr>
          <a:xfrm>
            <a:off x="6656071" y="3518606"/>
            <a:ext cx="502919" cy="45719"/>
            <a:chOff x="6656071" y="3518606"/>
            <a:chExt cx="502919" cy="45719"/>
          </a:xfrm>
        </p:grpSpPr>
        <p:sp>
          <p:nvSpPr>
            <p:cNvPr id="1587" name="Google Shape;1587;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9" name="Google Shape;1589;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91" name="Google Shape;1591;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592"/>
        <p:cNvGrpSpPr/>
        <p:nvPr/>
      </p:nvGrpSpPr>
      <p:grpSpPr>
        <a:xfrm>
          <a:off x="0" y="0"/>
          <a:ext cx="0" cy="0"/>
          <a:chOff x="0" y="0"/>
          <a:chExt cx="0" cy="0"/>
        </a:xfrm>
      </p:grpSpPr>
      <p:sp>
        <p:nvSpPr>
          <p:cNvPr id="1593" name="Google Shape;1593;p300" descr="Background pattern&#10;&#10;Description automatically generated"/>
          <p:cNvSpPr/>
          <p:nvPr/>
        </p:nvSpPr>
        <p:spPr>
          <a:xfrm>
            <a:off x="0" y="0"/>
            <a:ext cx="9144001" cy="5143500"/>
          </a:xfrm>
          <a:prstGeom prst="rect">
            <a:avLst/>
          </a:prstGeom>
          <a:solidFill>
            <a:srgbClr val="FFFFFF"/>
          </a:solidFill>
          <a:ln>
            <a:noFill/>
          </a:ln>
        </p:spPr>
      </p:sp>
      <p:pic>
        <p:nvPicPr>
          <p:cNvPr id="1594" name="Google Shape;1594;p30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595" name="Google Shape;1595;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5400" b="1" i="0" u="none" strike="noStrike" cap="none">
                <a:solidFill>
                  <a:schemeClr val="lt1"/>
                </a:solidFill>
                <a:latin typeface="Public Sans"/>
                <a:ea typeface="Public Sans"/>
                <a:cs typeface="Public Sans"/>
                <a:sym typeface="Public Sans"/>
              </a:rPr>
              <a:t>?</a:t>
            </a:r>
            <a:endParaRPr lang="en-US" sz="5400" b="1" i="0" u="none" strike="noStrike" cap="none">
              <a:solidFill>
                <a:schemeClr val="lt1"/>
              </a:solidFill>
              <a:latin typeface="Public Sans"/>
              <a:ea typeface="Public Sans"/>
              <a:cs typeface="Public Sans"/>
              <a:sym typeface="Public Sans"/>
            </a:endParaRPr>
          </a:p>
        </p:txBody>
      </p:sp>
      <p:sp>
        <p:nvSpPr>
          <p:cNvPr id="1596" name="Google Shape;1596;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597" name="Google Shape;1597;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598"/>
        <p:cNvGrpSpPr/>
        <p:nvPr/>
      </p:nvGrpSpPr>
      <p:grpSpPr>
        <a:xfrm>
          <a:off x="0" y="0"/>
          <a:ext cx="0" cy="0"/>
          <a:chOff x="0" y="0"/>
          <a:chExt cx="0" cy="0"/>
        </a:xfrm>
      </p:grpSpPr>
      <p:sp>
        <p:nvSpPr>
          <p:cNvPr id="1599" name="Google Shape;1599;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00" name="Google Shape;1600;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601" name="Google Shape;1601;p301"/>
          <p:cNvPicPr preferRelativeResize="0"/>
          <p:nvPr/>
        </p:nvPicPr>
        <p:blipFill rotWithShape="1">
          <a:blip r:embed="rId2"/>
          <a:srcRect l="6268" r="24764"/>
          <a:stretch>
            <a:fillRect/>
          </a:stretch>
        </p:blipFill>
        <p:spPr>
          <a:xfrm>
            <a:off x="0" y="1166968"/>
            <a:ext cx="4113765" cy="3976529"/>
          </a:xfrm>
          <a:prstGeom prst="rect">
            <a:avLst/>
          </a:prstGeom>
          <a:noFill/>
          <a:ln>
            <a:noFill/>
          </a:ln>
        </p:spPr>
      </p:pic>
      <p:pic>
        <p:nvPicPr>
          <p:cNvPr id="1602" name="Google Shape;1602;p301" descr="Shape&#10;&#10;Description automatically generated with low confidence"/>
          <p:cNvPicPr preferRelativeResize="0"/>
          <p:nvPr/>
        </p:nvPicPr>
        <p:blipFill rotWithShape="1">
          <a:blip r:embed="rId3"/>
          <a:srcRect/>
          <a:stretch>
            <a:fillRect/>
          </a:stretch>
        </p:blipFill>
        <p:spPr>
          <a:xfrm>
            <a:off x="0" y="0"/>
            <a:ext cx="9143990" cy="5143494"/>
          </a:xfrm>
          <a:prstGeom prst="rect">
            <a:avLst/>
          </a:prstGeom>
          <a:noFill/>
          <a:ln>
            <a:noFill/>
          </a:ln>
        </p:spPr>
      </p:pic>
      <p:grpSp>
        <p:nvGrpSpPr>
          <p:cNvPr id="1603" name="Google Shape;1603;p301"/>
          <p:cNvGrpSpPr/>
          <p:nvPr/>
        </p:nvGrpSpPr>
        <p:grpSpPr>
          <a:xfrm>
            <a:off x="724005" y="301093"/>
            <a:ext cx="2665754" cy="542340"/>
            <a:chOff x="5567543" y="349969"/>
            <a:chExt cx="2665754" cy="542340"/>
          </a:xfrm>
        </p:grpSpPr>
        <p:sp>
          <p:nvSpPr>
            <p:cNvPr id="1604" name="Google Shape;1604;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2800" b="1" i="0" u="none" strike="noStrike" cap="none">
                  <a:solidFill>
                    <a:schemeClr val="lt1"/>
                  </a:solidFill>
                  <a:latin typeface="Public Sans"/>
                  <a:ea typeface="Public Sans"/>
                  <a:cs typeface="Public Sans"/>
                  <a:sym typeface="Public Sans"/>
                </a:rPr>
                <a:t>Think</a:t>
              </a:r>
              <a:endParaRPr lang="en-US" sz="2800" b="1" i="0" u="none" strike="noStrike" cap="none">
                <a:solidFill>
                  <a:schemeClr val="lt1"/>
                </a:solidFill>
                <a:latin typeface="Public Sans"/>
                <a:ea typeface="Public Sans"/>
                <a:cs typeface="Public Sans"/>
                <a:sym typeface="Public Sans"/>
              </a:endParaRPr>
            </a:p>
          </p:txBody>
        </p:sp>
        <p:cxnSp>
          <p:nvCxnSpPr>
            <p:cNvPr id="1605" name="Google Shape;1605;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6" name="Google Shape;1606;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07"/>
        <p:cNvGrpSpPr/>
        <p:nvPr/>
      </p:nvGrpSpPr>
      <p:grpSpPr>
        <a:xfrm>
          <a:off x="0" y="0"/>
          <a:ext cx="0" cy="0"/>
          <a:chOff x="0" y="0"/>
          <a:chExt cx="0" cy="0"/>
        </a:xfrm>
      </p:grpSpPr>
      <p:sp>
        <p:nvSpPr>
          <p:cNvPr id="1608" name="Google Shape;1608;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09" name="Google Shape;1609;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610" name="Google Shape;1610;p302"/>
          <p:cNvPicPr preferRelativeResize="0"/>
          <p:nvPr/>
        </p:nvPicPr>
        <p:blipFill rotWithShape="1">
          <a:blip r:embed="rId2"/>
          <a:srcRect l="6268" r="24764"/>
          <a:stretch>
            <a:fillRect/>
          </a:stretch>
        </p:blipFill>
        <p:spPr>
          <a:xfrm>
            <a:off x="0" y="1166968"/>
            <a:ext cx="4113765" cy="3976529"/>
          </a:xfrm>
          <a:prstGeom prst="rect">
            <a:avLst/>
          </a:prstGeom>
          <a:noFill/>
          <a:ln>
            <a:noFill/>
          </a:ln>
        </p:spPr>
      </p:pic>
      <p:sp>
        <p:nvSpPr>
          <p:cNvPr id="1611" name="Google Shape;1611;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12" name="Google Shape;1612;p302" descr="Shape&#10;&#10;Description automatically generated with low confidence"/>
          <p:cNvSpPr/>
          <p:nvPr/>
        </p:nvSpPr>
        <p:spPr>
          <a:xfrm>
            <a:off x="0" y="0"/>
            <a:ext cx="9144000" cy="5143500"/>
          </a:xfrm>
          <a:prstGeom prst="rect">
            <a:avLst/>
          </a:prstGeom>
          <a:solidFill>
            <a:srgbClr val="FFFFFF"/>
          </a:solidFill>
          <a:ln>
            <a:noFill/>
          </a:ln>
        </p:spPr>
      </p:sp>
      <p:grpSp>
        <p:nvGrpSpPr>
          <p:cNvPr id="1613" name="Google Shape;1613;p302"/>
          <p:cNvGrpSpPr/>
          <p:nvPr/>
        </p:nvGrpSpPr>
        <p:grpSpPr>
          <a:xfrm>
            <a:off x="724005" y="301093"/>
            <a:ext cx="2665754" cy="542340"/>
            <a:chOff x="5567543" y="349969"/>
            <a:chExt cx="2665754" cy="542340"/>
          </a:xfrm>
        </p:grpSpPr>
        <p:sp>
          <p:nvSpPr>
            <p:cNvPr id="1614" name="Google Shape;1614;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panose="020B0604020202020204"/>
                <a:buNone/>
              </a:pPr>
              <a:r>
                <a:rPr lang="en-US" sz="2800" b="1" i="0" u="none" strike="noStrike" cap="none">
                  <a:solidFill>
                    <a:schemeClr val="lt1"/>
                  </a:solidFill>
                  <a:latin typeface="Public Sans"/>
                  <a:ea typeface="Public Sans"/>
                  <a:cs typeface="Public Sans"/>
                  <a:sym typeface="Public Sans"/>
                </a:rPr>
                <a:t>Think</a:t>
              </a:r>
              <a:endParaRPr lang="en-US" sz="2800" b="1" i="0" u="none" strike="noStrike" cap="none">
                <a:solidFill>
                  <a:schemeClr val="lt1"/>
                </a:solidFill>
                <a:latin typeface="Public Sans"/>
                <a:ea typeface="Public Sans"/>
                <a:cs typeface="Public Sans"/>
                <a:sym typeface="Public Sans"/>
              </a:endParaRPr>
            </a:p>
          </p:txBody>
        </p:sp>
        <p:cxnSp>
          <p:nvCxnSpPr>
            <p:cNvPr id="1615" name="Google Shape;1615;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6" name="Google Shape;1616;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58"/>
        <p:cNvGrpSpPr/>
        <p:nvPr/>
      </p:nvGrpSpPr>
      <p:grpSpPr>
        <a:xfrm>
          <a:off x="0" y="0"/>
          <a:ext cx="0" cy="0"/>
          <a:chOff x="0" y="0"/>
          <a:chExt cx="0" cy="0"/>
        </a:xfrm>
      </p:grpSpPr>
      <p:pic>
        <p:nvPicPr>
          <p:cNvPr id="59" name="Google Shape;59;p222" descr="Shape&#10;&#10;Description automatically generated with low confidence"/>
          <p:cNvPicPr preferRelativeResize="0"/>
          <p:nvPr/>
        </p:nvPicPr>
        <p:blipFill rotWithShape="1">
          <a:blip r:embed="rId2"/>
          <a:srcRect/>
          <a:stretch>
            <a:fillRect/>
          </a:stretch>
        </p:blipFill>
        <p:spPr>
          <a:xfrm>
            <a:off x="0" y="6"/>
            <a:ext cx="9143990" cy="5143494"/>
          </a:xfrm>
          <a:prstGeom prst="rect">
            <a:avLst/>
          </a:prstGeom>
          <a:noFill/>
          <a:ln>
            <a:noFill/>
          </a:ln>
        </p:spPr>
      </p:pic>
      <p:sp>
        <p:nvSpPr>
          <p:cNvPr id="60" name="Google Shape;60;p222"/>
          <p:cNvSpPr>
            <a:spLocks noGrp="1"/>
          </p:cNvSpPr>
          <p:nvPr>
            <p:ph type="pic" idx="2"/>
          </p:nvPr>
        </p:nvSpPr>
        <p:spPr>
          <a:xfrm>
            <a:off x="4983850" y="776920"/>
            <a:ext cx="4160150" cy="4050508"/>
          </a:xfrm>
          <a:prstGeom prst="rect">
            <a:avLst/>
          </a:prstGeom>
          <a:noFill/>
          <a:ln>
            <a:noFill/>
          </a:ln>
        </p:spPr>
      </p:sp>
      <p:sp>
        <p:nvSpPr>
          <p:cNvPr id="61" name="Google Shape;61;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2" name="Google Shape;62;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63" name="Google Shape;63;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17"/>
        <p:cNvGrpSpPr/>
        <p:nvPr/>
      </p:nvGrpSpPr>
      <p:grpSpPr>
        <a:xfrm>
          <a:off x="0" y="0"/>
          <a:ext cx="0" cy="0"/>
          <a:chOff x="0" y="0"/>
          <a:chExt cx="0" cy="0"/>
        </a:xfrm>
      </p:grpSpPr>
      <p:sp>
        <p:nvSpPr>
          <p:cNvPr id="1618" name="Google Shape;1618;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19" name="Google Shape;1619;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620" name="Google Shape;1620;p303"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cxnSp>
        <p:nvCxnSpPr>
          <p:cNvPr id="1621" name="Google Shape;1621;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2" name="Google Shape;1622;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23" name="Google Shape;1623;p303"/>
          <p:cNvSpPr>
            <a:spLocks noGrp="1"/>
          </p:cNvSpPr>
          <p:nvPr>
            <p:ph type="pic" idx="2"/>
          </p:nvPr>
        </p:nvSpPr>
        <p:spPr>
          <a:xfrm>
            <a:off x="-1" y="1166963"/>
            <a:ext cx="4113765" cy="3976533"/>
          </a:xfrm>
          <a:prstGeom prst="rect">
            <a:avLst/>
          </a:prstGeom>
          <a:noFill/>
          <a:ln>
            <a:noFill/>
          </a:ln>
        </p:spPr>
      </p:sp>
      <p:sp>
        <p:nvSpPr>
          <p:cNvPr id="1624" name="Google Shape;1624;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panose="020B0604020202020204"/>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25"/>
        <p:cNvGrpSpPr/>
        <p:nvPr/>
      </p:nvGrpSpPr>
      <p:grpSpPr>
        <a:xfrm>
          <a:off x="0" y="0"/>
          <a:ext cx="0" cy="0"/>
          <a:chOff x="0" y="0"/>
          <a:chExt cx="0" cy="0"/>
        </a:xfrm>
      </p:grpSpPr>
      <p:sp>
        <p:nvSpPr>
          <p:cNvPr id="1626" name="Google Shape;1626;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27" name="Google Shape;1627;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28" name="Google Shape;1628;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29" name="Google Shape;1629;p304" descr="Shape&#10;&#10;Description automatically generated with low confidence"/>
          <p:cNvSpPr/>
          <p:nvPr/>
        </p:nvSpPr>
        <p:spPr>
          <a:xfrm>
            <a:off x="0" y="0"/>
            <a:ext cx="9144000" cy="5143500"/>
          </a:xfrm>
          <a:prstGeom prst="rect">
            <a:avLst/>
          </a:prstGeom>
          <a:solidFill>
            <a:srgbClr val="FFFFFF"/>
          </a:solidFill>
          <a:ln>
            <a:noFill/>
          </a:ln>
        </p:spPr>
      </p:sp>
      <p:sp>
        <p:nvSpPr>
          <p:cNvPr id="1630" name="Google Shape;1630;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31" name="Google Shape;1631;p304"/>
          <p:cNvSpPr>
            <a:spLocks noGrp="1"/>
          </p:cNvSpPr>
          <p:nvPr>
            <p:ph type="pic" idx="2"/>
          </p:nvPr>
        </p:nvSpPr>
        <p:spPr>
          <a:xfrm>
            <a:off x="-1" y="1166963"/>
            <a:ext cx="4113765" cy="3976533"/>
          </a:xfrm>
          <a:prstGeom prst="rect">
            <a:avLst/>
          </a:prstGeom>
          <a:noFill/>
          <a:ln>
            <a:noFill/>
          </a:ln>
        </p:spPr>
      </p:sp>
      <p:cxnSp>
        <p:nvCxnSpPr>
          <p:cNvPr id="1632" name="Google Shape;1632;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panose="020B0604020202020204"/>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34"/>
        <p:cNvGrpSpPr/>
        <p:nvPr/>
      </p:nvGrpSpPr>
      <p:grpSpPr>
        <a:xfrm>
          <a:off x="0" y="0"/>
          <a:ext cx="0" cy="0"/>
          <a:chOff x="0" y="0"/>
          <a:chExt cx="0" cy="0"/>
        </a:xfrm>
      </p:grpSpPr>
      <p:sp>
        <p:nvSpPr>
          <p:cNvPr id="1635" name="Google Shape;1635;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36" name="Google Shape;1636;p305" descr="Shape&#10;&#10;Description automatically generated with low confidence"/>
          <p:cNvSpPr/>
          <p:nvPr/>
        </p:nvSpPr>
        <p:spPr>
          <a:xfrm>
            <a:off x="0" y="0"/>
            <a:ext cx="9144000" cy="5143500"/>
          </a:xfrm>
          <a:prstGeom prst="rect">
            <a:avLst/>
          </a:prstGeom>
          <a:solidFill>
            <a:srgbClr val="FFFFFF"/>
          </a:solidFill>
          <a:ln>
            <a:noFill/>
          </a:ln>
        </p:spPr>
      </p:sp>
      <p:sp>
        <p:nvSpPr>
          <p:cNvPr id="1637" name="Google Shape;1637;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38" name="Google Shape;1638;p305"/>
          <p:cNvSpPr>
            <a:spLocks noGrp="1"/>
          </p:cNvSpPr>
          <p:nvPr>
            <p:ph type="pic" idx="2"/>
          </p:nvPr>
        </p:nvSpPr>
        <p:spPr>
          <a:xfrm>
            <a:off x="-1" y="1166963"/>
            <a:ext cx="4113765" cy="3976533"/>
          </a:xfrm>
          <a:prstGeom prst="rect">
            <a:avLst/>
          </a:prstGeom>
          <a:noFill/>
          <a:ln>
            <a:noFill/>
          </a:ln>
        </p:spPr>
      </p:sp>
      <p:cxnSp>
        <p:nvCxnSpPr>
          <p:cNvPr id="1639" name="Google Shape;1639;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0" name="Google Shape;1640;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panose="020B0604020202020204"/>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41"/>
        <p:cNvGrpSpPr/>
        <p:nvPr/>
      </p:nvGrpSpPr>
      <p:grpSpPr>
        <a:xfrm>
          <a:off x="0" y="0"/>
          <a:ext cx="0" cy="0"/>
          <a:chOff x="0" y="0"/>
          <a:chExt cx="0" cy="0"/>
        </a:xfrm>
      </p:grpSpPr>
      <p:sp>
        <p:nvSpPr>
          <p:cNvPr id="1642" name="Google Shape;1642;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43" name="Google Shape;1643;p306" descr="Shape&#10;&#10;Description automatically generated with low confidence"/>
          <p:cNvSpPr/>
          <p:nvPr/>
        </p:nvSpPr>
        <p:spPr>
          <a:xfrm>
            <a:off x="0" y="0"/>
            <a:ext cx="9144000" cy="5143500"/>
          </a:xfrm>
          <a:prstGeom prst="rect">
            <a:avLst/>
          </a:prstGeom>
          <a:solidFill>
            <a:srgbClr val="FFFFFF"/>
          </a:solidFill>
          <a:ln>
            <a:noFill/>
          </a:ln>
        </p:spPr>
      </p:sp>
      <p:sp>
        <p:nvSpPr>
          <p:cNvPr id="1644" name="Google Shape;1644;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45" name="Google Shape;1645;p306"/>
          <p:cNvSpPr>
            <a:spLocks noGrp="1"/>
          </p:cNvSpPr>
          <p:nvPr>
            <p:ph type="pic" idx="2"/>
          </p:nvPr>
        </p:nvSpPr>
        <p:spPr>
          <a:xfrm>
            <a:off x="-1" y="1166963"/>
            <a:ext cx="4113765" cy="3976533"/>
          </a:xfrm>
          <a:prstGeom prst="rect">
            <a:avLst/>
          </a:prstGeom>
          <a:noFill/>
          <a:ln>
            <a:noFill/>
          </a:ln>
        </p:spPr>
      </p:sp>
      <p:cxnSp>
        <p:nvCxnSpPr>
          <p:cNvPr id="1646" name="Google Shape;1646;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7" name="Google Shape;1647;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panose="020B0604020202020204"/>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48"/>
        <p:cNvGrpSpPr/>
        <p:nvPr/>
      </p:nvGrpSpPr>
      <p:grpSpPr>
        <a:xfrm>
          <a:off x="0" y="0"/>
          <a:ext cx="0" cy="0"/>
          <a:chOff x="0" y="0"/>
          <a:chExt cx="0" cy="0"/>
        </a:xfrm>
      </p:grpSpPr>
      <p:pic>
        <p:nvPicPr>
          <p:cNvPr id="1649" name="Google Shape;1649;p307"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650" name="Google Shape;1650;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51" name="Google Shape;1651;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panose="020B0604020202020204"/>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52" name="Google Shape;1652;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panose="020B0604020202020204"/>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pic>
        <p:nvPicPr>
          <p:cNvPr id="1653" name="Google Shape;1653;p307"/>
          <p:cNvPicPr preferRelativeResize="0"/>
          <p:nvPr/>
        </p:nvPicPr>
        <p:blipFill rotWithShape="1">
          <a:blip r:embed="rId3"/>
          <a:srcRect l="11600" t="10539" r="7406" b="2261"/>
          <a:stretch>
            <a:fillRect/>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54"/>
        <p:cNvGrpSpPr/>
        <p:nvPr/>
      </p:nvGrpSpPr>
      <p:grpSpPr>
        <a:xfrm>
          <a:off x="0" y="0"/>
          <a:ext cx="0" cy="0"/>
          <a:chOff x="0" y="0"/>
          <a:chExt cx="0" cy="0"/>
        </a:xfrm>
      </p:grpSpPr>
      <p:pic>
        <p:nvPicPr>
          <p:cNvPr id="1655" name="Google Shape;1655;p308"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656" name="Google Shape;1656;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57" name="Google Shape;1657;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panose="020B0604020202020204"/>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58" name="Google Shape;1658;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panose="020B0604020202020204"/>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pic>
        <p:nvPicPr>
          <p:cNvPr id="1659" name="Google Shape;1659;p308"/>
          <p:cNvPicPr preferRelativeResize="0"/>
          <p:nvPr/>
        </p:nvPicPr>
        <p:blipFill rotWithShape="1">
          <a:blip r:embed="rId3"/>
          <a:srcRect l="11600" t="10539" r="7406" b="2261"/>
          <a:stretch>
            <a:fillRect/>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60"/>
        <p:cNvGrpSpPr/>
        <p:nvPr/>
      </p:nvGrpSpPr>
      <p:grpSpPr>
        <a:xfrm>
          <a:off x="0" y="0"/>
          <a:ext cx="0" cy="0"/>
          <a:chOff x="0" y="0"/>
          <a:chExt cx="0" cy="0"/>
        </a:xfrm>
      </p:grpSpPr>
      <p:sp>
        <p:nvSpPr>
          <p:cNvPr id="1661" name="Google Shape;1661;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1662" name="Google Shape;1662;p309"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sp>
        <p:nvSpPr>
          <p:cNvPr id="1663" name="Google Shape;1663;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64" name="Google Shape;1664;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65" name="Google Shape;1665;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66" name="Google Shape;1666;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67"/>
        <p:cNvGrpSpPr/>
        <p:nvPr/>
      </p:nvGrpSpPr>
      <p:grpSpPr>
        <a:xfrm>
          <a:off x="0" y="0"/>
          <a:ext cx="0" cy="0"/>
          <a:chOff x="0" y="0"/>
          <a:chExt cx="0" cy="0"/>
        </a:xfrm>
      </p:grpSpPr>
      <p:pic>
        <p:nvPicPr>
          <p:cNvPr id="1668" name="Google Shape;1668;p310" descr="Shape&#10;&#10;Description automatically generated with low confidence"/>
          <p:cNvPicPr preferRelativeResize="0"/>
          <p:nvPr/>
        </p:nvPicPr>
        <p:blipFill rotWithShape="1">
          <a:blip r:embed="rId2"/>
          <a:srcRect/>
          <a:stretch>
            <a:fillRect/>
          </a:stretch>
        </p:blipFill>
        <p:spPr>
          <a:xfrm>
            <a:off x="0" y="0"/>
            <a:ext cx="9143990" cy="5143494"/>
          </a:xfrm>
          <a:prstGeom prst="rect">
            <a:avLst/>
          </a:prstGeom>
          <a:noFill/>
          <a:ln>
            <a:noFill/>
          </a:ln>
        </p:spPr>
      </p:pic>
      <p:pic>
        <p:nvPicPr>
          <p:cNvPr id="1669" name="Google Shape;1669;p310"/>
          <p:cNvPicPr preferRelativeResize="0"/>
          <p:nvPr/>
        </p:nvPicPr>
        <p:blipFill rotWithShape="1">
          <a:blip r:embed="rId3"/>
          <a:srcRect l="16487" t="8800" r="16531" b="52399"/>
          <a:stretch>
            <a:fillRect/>
          </a:stretch>
        </p:blipFill>
        <p:spPr>
          <a:xfrm>
            <a:off x="1035361" y="596414"/>
            <a:ext cx="7073279" cy="4097293"/>
          </a:xfrm>
          <a:prstGeom prst="rect">
            <a:avLst/>
          </a:prstGeom>
          <a:noFill/>
          <a:ln>
            <a:noFill/>
          </a:ln>
        </p:spPr>
      </p:pic>
      <p:sp>
        <p:nvSpPr>
          <p:cNvPr id="1670" name="Google Shape;1670;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671"/>
        <p:cNvGrpSpPr/>
        <p:nvPr/>
      </p:nvGrpSpPr>
      <p:grpSpPr>
        <a:xfrm>
          <a:off x="0" y="0"/>
          <a:ext cx="0" cy="0"/>
          <a:chOff x="0" y="0"/>
          <a:chExt cx="0" cy="0"/>
        </a:xfrm>
      </p:grpSpPr>
      <p:sp>
        <p:nvSpPr>
          <p:cNvPr id="1672" name="Google Shape;1672;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panose="020B0604020202020204"/>
              <a:buNone/>
            </a:pPr>
            <a:endParaRPr sz="1015"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673" name="Google Shape;1673;p311"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1674" name="Google Shape;1674;p311" descr="Graphical user interface&#10;&#10;Description automatically generated with low confidence"/>
          <p:cNvPicPr preferRelativeResize="0"/>
          <p:nvPr/>
        </p:nvPicPr>
        <p:blipFill rotWithShape="1">
          <a:blip r:embed="rId3"/>
          <a:srcRect/>
          <a:stretch>
            <a:fillRect/>
          </a:stretch>
        </p:blipFill>
        <p:spPr>
          <a:xfrm>
            <a:off x="652061" y="192491"/>
            <a:ext cx="7839878" cy="4758519"/>
          </a:xfrm>
          <a:prstGeom prst="rect">
            <a:avLst/>
          </a:prstGeom>
          <a:noFill/>
          <a:ln>
            <a:noFill/>
          </a:ln>
        </p:spPr>
      </p:pic>
      <p:sp>
        <p:nvSpPr>
          <p:cNvPr id="1675" name="Google Shape;1675;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panose="020B0604020202020204"/>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cxnSp>
        <p:nvCxnSpPr>
          <p:cNvPr id="1676" name="Google Shape;1676;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77" name="Google Shape;1677;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8" name="Google Shape;1678;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9" name="Google Shape;1679;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0" name="Google Shape;1680;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1" name="Google Shape;1681;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panose="020B0604020202020204"/>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panose="020B0604020202020204"/>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684" name="Google Shape;1684;p312" descr="Shape&#10;&#10;Description automatically generated with low confidence"/>
          <p:cNvPicPr preferRelativeResize="0"/>
          <p:nvPr/>
        </p:nvPicPr>
        <p:blipFill rotWithShape="1">
          <a:blip r:embed="rId2"/>
          <a:srcRect/>
          <a:stretch>
            <a:fill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srcRect/>
          <a:stretch>
            <a:fill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panose="020B0604020202020204"/>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panose="020B0604020202020204"/>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375"/>
              </a:spcBef>
              <a:spcAft>
                <a:spcPts val="0"/>
              </a:spcAft>
              <a:buClr>
                <a:schemeClr val="dk1"/>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9" Type="http://schemas.openxmlformats.org/officeDocument/2006/relationships/slideLayout" Target="../slideLayouts/slideLayout99.xml"/><Relationship Id="rId98" Type="http://schemas.openxmlformats.org/officeDocument/2006/relationships/slideLayout" Target="../slideLayouts/slideLayout98.xml"/><Relationship Id="rId97" Type="http://schemas.openxmlformats.org/officeDocument/2006/relationships/slideLayout" Target="../slideLayouts/slideLayout97.xml"/><Relationship Id="rId96" Type="http://schemas.openxmlformats.org/officeDocument/2006/relationships/slideLayout" Target="../slideLayouts/slideLayout96.xml"/><Relationship Id="rId95" Type="http://schemas.openxmlformats.org/officeDocument/2006/relationships/slideLayout" Target="../slideLayouts/slideLayout95.xml"/><Relationship Id="rId94" Type="http://schemas.openxmlformats.org/officeDocument/2006/relationships/slideLayout" Target="../slideLayouts/slideLayout94.xml"/><Relationship Id="rId93" Type="http://schemas.openxmlformats.org/officeDocument/2006/relationships/slideLayout" Target="../slideLayouts/slideLayout93.xml"/><Relationship Id="rId92" Type="http://schemas.openxmlformats.org/officeDocument/2006/relationships/slideLayout" Target="../slideLayouts/slideLayout92.xml"/><Relationship Id="rId91" Type="http://schemas.openxmlformats.org/officeDocument/2006/relationships/slideLayout" Target="../slideLayouts/slideLayout91.xml"/><Relationship Id="rId90" Type="http://schemas.openxmlformats.org/officeDocument/2006/relationships/slideLayout" Target="../slideLayouts/slideLayout90.xml"/><Relationship Id="rId9" Type="http://schemas.openxmlformats.org/officeDocument/2006/relationships/slideLayout" Target="../slideLayouts/slideLayout9.xml"/><Relationship Id="rId89" Type="http://schemas.openxmlformats.org/officeDocument/2006/relationships/slideLayout" Target="../slideLayouts/slideLayout89.xml"/><Relationship Id="rId88" Type="http://schemas.openxmlformats.org/officeDocument/2006/relationships/slideLayout" Target="../slideLayouts/slideLayout88.xml"/><Relationship Id="rId87" Type="http://schemas.openxmlformats.org/officeDocument/2006/relationships/slideLayout" Target="../slideLayouts/slideLayout87.xml"/><Relationship Id="rId86" Type="http://schemas.openxmlformats.org/officeDocument/2006/relationships/slideLayout" Target="../slideLayouts/slideLayout86.xml"/><Relationship Id="rId85" Type="http://schemas.openxmlformats.org/officeDocument/2006/relationships/slideLayout" Target="../slideLayouts/slideLayout85.xml"/><Relationship Id="rId84" Type="http://schemas.openxmlformats.org/officeDocument/2006/relationships/slideLayout" Target="../slideLayouts/slideLayout84.xml"/><Relationship Id="rId83" Type="http://schemas.openxmlformats.org/officeDocument/2006/relationships/slideLayout" Target="../slideLayouts/slideLayout83.xml"/><Relationship Id="rId82" Type="http://schemas.openxmlformats.org/officeDocument/2006/relationships/slideLayout" Target="../slideLayouts/slideLayout82.xml"/><Relationship Id="rId81" Type="http://schemas.openxmlformats.org/officeDocument/2006/relationships/slideLayout" Target="../slideLayouts/slideLayout81.xml"/><Relationship Id="rId80" Type="http://schemas.openxmlformats.org/officeDocument/2006/relationships/slideLayout" Target="../slideLayouts/slideLayout80.xml"/><Relationship Id="rId8" Type="http://schemas.openxmlformats.org/officeDocument/2006/relationships/slideLayout" Target="../slideLayouts/slideLayout8.xml"/><Relationship Id="rId79" Type="http://schemas.openxmlformats.org/officeDocument/2006/relationships/slideLayout" Target="../slideLayouts/slideLayout79.xml"/><Relationship Id="rId78" Type="http://schemas.openxmlformats.org/officeDocument/2006/relationships/slideLayout" Target="../slideLayouts/slideLayout78.xml"/><Relationship Id="rId77" Type="http://schemas.openxmlformats.org/officeDocument/2006/relationships/slideLayout" Target="../slideLayouts/slideLayout77.xml"/><Relationship Id="rId76" Type="http://schemas.openxmlformats.org/officeDocument/2006/relationships/slideLayout" Target="../slideLayouts/slideLayout76.xml"/><Relationship Id="rId75" Type="http://schemas.openxmlformats.org/officeDocument/2006/relationships/slideLayout" Target="../slideLayouts/slideLayout75.xml"/><Relationship Id="rId74" Type="http://schemas.openxmlformats.org/officeDocument/2006/relationships/slideLayout" Target="../slideLayouts/slideLayout74.xml"/><Relationship Id="rId73" Type="http://schemas.openxmlformats.org/officeDocument/2006/relationships/slideLayout" Target="../slideLayouts/slideLayout73.xml"/><Relationship Id="rId72" Type="http://schemas.openxmlformats.org/officeDocument/2006/relationships/slideLayout" Target="../slideLayouts/slideLayout72.xml"/><Relationship Id="rId71" Type="http://schemas.openxmlformats.org/officeDocument/2006/relationships/slideLayout" Target="../slideLayouts/slideLayout71.xml"/><Relationship Id="rId70" Type="http://schemas.openxmlformats.org/officeDocument/2006/relationships/slideLayout" Target="../slideLayouts/slideLayout70.xml"/><Relationship Id="rId7" Type="http://schemas.openxmlformats.org/officeDocument/2006/relationships/slideLayout" Target="../slideLayouts/slideLayout7.xml"/><Relationship Id="rId69" Type="http://schemas.openxmlformats.org/officeDocument/2006/relationships/slideLayout" Target="../slideLayouts/slideLayout69.xml"/><Relationship Id="rId68" Type="http://schemas.openxmlformats.org/officeDocument/2006/relationships/slideLayout" Target="../slideLayouts/slideLayout68.xml"/><Relationship Id="rId67" Type="http://schemas.openxmlformats.org/officeDocument/2006/relationships/slideLayout" Target="../slideLayouts/slideLayout67.xml"/><Relationship Id="rId66" Type="http://schemas.openxmlformats.org/officeDocument/2006/relationships/slideLayout" Target="../slideLayouts/slideLayout66.xml"/><Relationship Id="rId65" Type="http://schemas.openxmlformats.org/officeDocument/2006/relationships/slideLayout" Target="../slideLayouts/slideLayout65.xml"/><Relationship Id="rId64" Type="http://schemas.openxmlformats.org/officeDocument/2006/relationships/slideLayout" Target="../slideLayouts/slideLayout64.xml"/><Relationship Id="rId63" Type="http://schemas.openxmlformats.org/officeDocument/2006/relationships/slideLayout" Target="../slideLayouts/slideLayout63.xml"/><Relationship Id="rId62" Type="http://schemas.openxmlformats.org/officeDocument/2006/relationships/slideLayout" Target="../slideLayouts/slideLayout62.xml"/><Relationship Id="rId61" Type="http://schemas.openxmlformats.org/officeDocument/2006/relationships/slideLayout" Target="../slideLayouts/slideLayout61.xml"/><Relationship Id="rId60" Type="http://schemas.openxmlformats.org/officeDocument/2006/relationships/slideLayout" Target="../slideLayouts/slideLayout60.xml"/><Relationship Id="rId6" Type="http://schemas.openxmlformats.org/officeDocument/2006/relationships/slideLayout" Target="../slideLayouts/slideLayout6.xml"/><Relationship Id="rId59" Type="http://schemas.openxmlformats.org/officeDocument/2006/relationships/slideLayout" Target="../slideLayouts/slideLayout59.xml"/><Relationship Id="rId58" Type="http://schemas.openxmlformats.org/officeDocument/2006/relationships/slideLayout" Target="../slideLayouts/slideLayout58.xml"/><Relationship Id="rId57" Type="http://schemas.openxmlformats.org/officeDocument/2006/relationships/slideLayout" Target="../slideLayouts/slideLayout57.xml"/><Relationship Id="rId56" Type="http://schemas.openxmlformats.org/officeDocument/2006/relationships/slideLayout" Target="../slideLayouts/slideLayout56.xml"/><Relationship Id="rId55" Type="http://schemas.openxmlformats.org/officeDocument/2006/relationships/slideLayout" Target="../slideLayouts/slideLayout55.xml"/><Relationship Id="rId54" Type="http://schemas.openxmlformats.org/officeDocument/2006/relationships/slideLayout" Target="../slideLayouts/slideLayout54.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9" Type="http://schemas.openxmlformats.org/officeDocument/2006/relationships/theme" Target="../theme/theme1.xml"/><Relationship Id="rId118" Type="http://schemas.openxmlformats.org/officeDocument/2006/relationships/slideLayout" Target="../slideLayouts/slideLayout118.xml"/><Relationship Id="rId117" Type="http://schemas.openxmlformats.org/officeDocument/2006/relationships/slideLayout" Target="../slideLayouts/slideLayout117.xml"/><Relationship Id="rId116" Type="http://schemas.openxmlformats.org/officeDocument/2006/relationships/slideLayout" Target="../slideLayouts/slideLayout116.xml"/><Relationship Id="rId115" Type="http://schemas.openxmlformats.org/officeDocument/2006/relationships/slideLayout" Target="../slideLayouts/slideLayout115.xml"/><Relationship Id="rId114" Type="http://schemas.openxmlformats.org/officeDocument/2006/relationships/slideLayout" Target="../slideLayouts/slideLayout114.xml"/><Relationship Id="rId113" Type="http://schemas.openxmlformats.org/officeDocument/2006/relationships/slideLayout" Target="../slideLayouts/slideLayout113.xml"/><Relationship Id="rId112" Type="http://schemas.openxmlformats.org/officeDocument/2006/relationships/slideLayout" Target="../slideLayouts/slideLayout112.xml"/><Relationship Id="rId111" Type="http://schemas.openxmlformats.org/officeDocument/2006/relationships/slideLayout" Target="../slideLayouts/slideLayout111.xml"/><Relationship Id="rId110" Type="http://schemas.openxmlformats.org/officeDocument/2006/relationships/slideLayout" Target="../slideLayouts/slideLayout110.xml"/><Relationship Id="rId11" Type="http://schemas.openxmlformats.org/officeDocument/2006/relationships/slideLayout" Target="../slideLayouts/slideLayout11.xml"/><Relationship Id="rId109" Type="http://schemas.openxmlformats.org/officeDocument/2006/relationships/slideLayout" Target="../slideLayouts/slideLayout109.xml"/><Relationship Id="rId108" Type="http://schemas.openxmlformats.org/officeDocument/2006/relationships/slideLayout" Target="../slideLayouts/slideLayout108.xml"/><Relationship Id="rId107" Type="http://schemas.openxmlformats.org/officeDocument/2006/relationships/slideLayout" Target="../slideLayouts/slideLayout107.xml"/><Relationship Id="rId106" Type="http://schemas.openxmlformats.org/officeDocument/2006/relationships/slideLayout" Target="../slideLayouts/slideLayout106.xml"/><Relationship Id="rId105" Type="http://schemas.openxmlformats.org/officeDocument/2006/relationships/slideLayout" Target="../slideLayouts/slideLayout105.xml"/><Relationship Id="rId104" Type="http://schemas.openxmlformats.org/officeDocument/2006/relationships/slideLayout" Target="../slideLayouts/slideLayout104.xml"/><Relationship Id="rId103" Type="http://schemas.openxmlformats.org/officeDocument/2006/relationships/slideLayout" Target="../slideLayouts/slideLayout103.xml"/><Relationship Id="rId102" Type="http://schemas.openxmlformats.org/officeDocument/2006/relationships/slideLayout" Target="../slideLayouts/slideLayout102.xml"/><Relationship Id="rId101" Type="http://schemas.openxmlformats.org/officeDocument/2006/relationships/slideLayout" Target="../slideLayouts/slideLayout101.xml"/><Relationship Id="rId100" Type="http://schemas.openxmlformats.org/officeDocument/2006/relationships/slideLayout" Target="../slideLayouts/slideLayout100.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 id="2147483766" r:id="rId1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96.xml"/><Relationship Id="rId1" Type="http://schemas.openxmlformats.org/officeDocument/2006/relationships/image" Target="../media/image4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96.xml"/><Relationship Id="rId1" Type="http://schemas.openxmlformats.org/officeDocument/2006/relationships/image" Target="../media/image41.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6.xml"/><Relationship Id="rId1"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dirty="0"/>
              <a:t>“FOOD-DELIVERY”</a:t>
            </a:r>
            <a:endParaRPr dirty="0"/>
          </a:p>
        </p:txBody>
      </p:sp>
      <p:sp>
        <p:nvSpPr>
          <p:cNvPr id="1833" name="Google Shape;1833;p209"/>
          <p:cNvSpPr txBox="1">
            <a:spLocks noGrp="1"/>
          </p:cNvSpPr>
          <p:nvPr>
            <p:ph type="body" idx="4294967295"/>
          </p:nvPr>
        </p:nvSpPr>
        <p:spPr>
          <a:xfrm>
            <a:off x="0" y="3361690"/>
            <a:ext cx="3689985" cy="44069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a:t>Task - 1</a:t>
            </a:r>
            <a:endParaRPr lang="en-US"/>
          </a:p>
        </p:txBody>
      </p:sp>
      <p:sp>
        <p:nvSpPr>
          <p:cNvPr id="2" name="Titl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p>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normAutofit fontScale="90000"/>
          </a:bodyPr>
          <a:p>
            <a:r>
              <a:rPr lang="en-US"/>
              <a:t>CLASS DIAGRAM</a:t>
            </a:r>
            <a:endParaRPr lang="en-US"/>
          </a:p>
        </p:txBody>
      </p:sp>
      <p:pic>
        <p:nvPicPr>
          <p:cNvPr id="5" name="Picture Placeholder 4" descr="Class-Diagram-Sales-Order-System-1"/>
          <p:cNvPicPr>
            <a:picLocks noChangeAspect="1"/>
          </p:cNvPicPr>
          <p:nvPr>
            <p:ph type="pic" idx="2"/>
          </p:nvPr>
        </p:nvPicPr>
        <p:blipFill>
          <a:blip r:embed="rId1"/>
          <a:stretch>
            <a:fillRect/>
          </a:stretch>
        </p:blipFill>
        <p:spPr>
          <a:xfrm>
            <a:off x="3571240" y="528955"/>
            <a:ext cx="5278120" cy="362712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normAutofit fontScale="90000"/>
          </a:bodyPr>
          <a:p>
            <a:r>
              <a:rPr lang="en-US"/>
              <a:t>ENTITY RELATIONSHIP DIAGRAM</a:t>
            </a:r>
            <a:endParaRPr lang="en-US"/>
          </a:p>
        </p:txBody>
      </p:sp>
      <p:pic>
        <p:nvPicPr>
          <p:cNvPr id="5" name="Picture Placeholder 4" descr="erfood"/>
          <p:cNvPicPr>
            <a:picLocks noChangeAspect="1"/>
          </p:cNvPicPr>
          <p:nvPr>
            <p:ph type="pic" idx="2"/>
          </p:nvPr>
        </p:nvPicPr>
        <p:blipFill>
          <a:blip r:embed="rId1"/>
          <a:stretch>
            <a:fillRect/>
          </a:stretch>
        </p:blipFill>
        <p:spPr>
          <a:xfrm>
            <a:off x="3448050" y="349250"/>
            <a:ext cx="5401310" cy="42075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Placeholder 2"/>
          <p:cNvSpPr>
            <a:spLocks noGrp="1"/>
          </p:cNvSpPr>
          <p:nvPr>
            <p:ph type="body" idx="1"/>
          </p:nvPr>
        </p:nvSpPr>
        <p:spPr/>
        <p:txBody>
          <a:bodyPr/>
          <a:p>
            <a:r>
              <a:rPr lang="en-US"/>
              <a:t>GITHUB LINK</a:t>
            </a:r>
            <a:endParaRPr lang="en-US"/>
          </a:p>
        </p:txBody>
      </p:sp>
      <p:sp>
        <p:nvSpPr>
          <p:cNvPr id="4" name="Text Placeholder 3"/>
          <p:cNvSpPr>
            <a:spLocks noGrp="1"/>
          </p:cNvSpPr>
          <p:nvPr>
            <p:ph type="body" idx="2"/>
          </p:nvPr>
        </p:nvSpPr>
        <p:spPr/>
        <p:txBody>
          <a:bodyPr>
            <a:normAutofit fontScale="80000"/>
          </a:bodyPr>
          <a:p>
            <a:r>
              <a:rPr lang="en-US"/>
              <a:t>https://github.com/dhivyadhars hini112/Group_A53_-2-.git</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1"/>
          <a:srcRect/>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30" dirty="0">
                <a:solidFill>
                  <a:schemeClr val="lt2"/>
                </a:solidFill>
                <a:latin typeface="EB Garamond" panose="00000500000000000000"/>
                <a:ea typeface="EB Garamond" panose="00000500000000000000"/>
                <a:cs typeface="EB Garamond" panose="00000500000000000000"/>
                <a:sym typeface="EB Garamond" panose="00000500000000000000"/>
              </a:rPr>
              <a:t>FOOD DELIVERY</a:t>
            </a:r>
            <a:endParaRPr sz="1830" dirty="0">
              <a:solidFill>
                <a:schemeClr val="lt2"/>
              </a:solidFill>
              <a:latin typeface="EB Garamond" panose="00000500000000000000"/>
              <a:ea typeface="EB Garamond" panose="00000500000000000000"/>
              <a:cs typeface="EB Garamond" panose="00000500000000000000"/>
              <a:sym typeface="EB Garamond" panose="00000500000000000000"/>
            </a:endParaRPr>
          </a:p>
        </p:txBody>
      </p:sp>
      <p:sp>
        <p:nvSpPr>
          <p:cNvPr id="1840" name="Google Shape;1840;p210"/>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285750" lvl="0" indent="-292100" algn="l" rtl="0">
              <a:lnSpc>
                <a:spcPct val="100000"/>
              </a:lnSpc>
              <a:spcBef>
                <a:spcPts val="0"/>
              </a:spcBef>
              <a:spcAft>
                <a:spcPts val="0"/>
              </a:spcAft>
              <a:buClr>
                <a:schemeClr val="lt1"/>
              </a:buClr>
              <a:buSzPts val="1400"/>
              <a:buFont typeface="EB Garamond Medium" panose="00000600000000000000"/>
              <a:buChar char="▪"/>
            </a:pPr>
            <a:r>
              <a:rPr lang="en-US" dirty="0">
                <a:latin typeface="EB Garamond Medium" panose="00000600000000000000"/>
                <a:ea typeface="EB Garamond Medium" panose="00000600000000000000"/>
                <a:cs typeface="EB Garamond Medium" panose="00000600000000000000"/>
                <a:sym typeface="EB Garamond Medium" panose="00000600000000000000"/>
              </a:rPr>
              <a:t>Your Project Introduction</a:t>
            </a:r>
            <a:endParaRPr dirty="0">
              <a:latin typeface="EB Garamond Medium" panose="00000600000000000000"/>
              <a:ea typeface="EB Garamond Medium" panose="00000600000000000000"/>
              <a:cs typeface="EB Garamond Medium" panose="00000600000000000000"/>
              <a:sym typeface="EB Garamond Medium" panose="00000600000000000000"/>
            </a:endParaRPr>
          </a:p>
        </p:txBody>
      </p:sp>
      <p:pic>
        <p:nvPicPr>
          <p:cNvPr id="1841" name="Google Shape;1841;p210"/>
          <p:cNvPicPr preferRelativeResize="0"/>
          <p:nvPr/>
        </p:nvPicPr>
        <p:blipFill rotWithShape="1">
          <a:blip r:embed="rId1"/>
          <a:srcRect/>
          <a:stretch>
            <a:fillRect/>
          </a:stretch>
        </p:blipFill>
        <p:spPr>
          <a:xfrm>
            <a:off x="4243861" y="125876"/>
            <a:ext cx="9144000" cy="5143500"/>
          </a:xfrm>
          <a:prstGeom prst="rect">
            <a:avLst/>
          </a:prstGeom>
          <a:noFill/>
          <a:ln>
            <a:noFill/>
          </a:ln>
        </p:spPr>
      </p:pic>
      <p:graphicFrame>
        <p:nvGraphicFramePr>
          <p:cNvPr id="1842" name="Google Shape;1842;p210"/>
          <p:cNvGraphicFramePr/>
          <p:nvPr/>
        </p:nvGraphicFramePr>
        <p:xfrm>
          <a:off x="85407" y="1741459"/>
          <a:ext cx="4548586" cy="2590620"/>
        </p:xfrm>
        <a:graphic>
          <a:graphicData uri="http://schemas.openxmlformats.org/drawingml/2006/table">
            <a:tbl>
              <a:tblPr>
                <a:noFill/>
                <a:tableStyleId>{11988E83-D4C4-4DDE-B1E8-2A12097C507F}</a:tableStyleId>
              </a:tblPr>
              <a:tblGrid>
                <a:gridCol w="1848759"/>
                <a:gridCol w="1834304"/>
                <a:gridCol w="865523"/>
              </a:tblGrid>
              <a:tr h="330787">
                <a:tc>
                  <a:txBody>
                    <a:bodyPr/>
                    <a:lstStyle/>
                    <a:p>
                      <a:pPr marL="0" lvl="0" indent="0" algn="ctr" rtl="0">
                        <a:spcBef>
                          <a:spcPts val="0"/>
                        </a:spcBef>
                        <a:spcAft>
                          <a:spcPts val="0"/>
                        </a:spcAft>
                        <a:buNone/>
                      </a:pPr>
                      <a:r>
                        <a:rPr lang="en-US" b="1" dirty="0">
                          <a:solidFill>
                            <a:schemeClr val="lt2"/>
                          </a:solidFill>
                        </a:rPr>
                        <a:t>LMS Username</a:t>
                      </a:r>
                      <a:endParaRPr b="1" dirty="0">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Name </a:t>
                      </a:r>
                      <a:endParaRPr b="1">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Batch </a:t>
                      </a:r>
                      <a:endParaRPr b="1">
                        <a:solidFill>
                          <a:schemeClr val="lt2"/>
                        </a:solidFill>
                      </a:endParaRPr>
                    </a:p>
                  </a:txBody>
                  <a:tcPr marL="91425" marR="91425" marT="91425" marB="91425"/>
                </a:tc>
              </a:tr>
              <a:tr h="330787">
                <a:tc>
                  <a:txBody>
                    <a:bodyPr/>
                    <a:lstStyle/>
                    <a:p>
                      <a:pPr marL="0" lvl="0" indent="0" algn="l" rtl="0">
                        <a:spcBef>
                          <a:spcPts val="0"/>
                        </a:spcBef>
                        <a:spcAft>
                          <a:spcPts val="0"/>
                        </a:spcAft>
                        <a:buNone/>
                      </a:pPr>
                      <a:r>
                        <a:rPr lang="en-IN" dirty="0">
                          <a:solidFill>
                            <a:schemeClr val="bg1"/>
                          </a:solidFill>
                        </a:rPr>
                        <a:t>2113a53227</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DHIVYADHARSHINI P</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tr>
              <a:tr h="330787">
                <a:tc>
                  <a:txBody>
                    <a:bodyPr/>
                    <a:lstStyle/>
                    <a:p>
                      <a:pPr marL="0" lvl="0" indent="0" algn="l" rtl="0">
                        <a:spcBef>
                          <a:spcPts val="0"/>
                        </a:spcBef>
                        <a:spcAft>
                          <a:spcPts val="0"/>
                        </a:spcAft>
                        <a:buNone/>
                      </a:pPr>
                      <a:r>
                        <a:rPr lang="en-IN" dirty="0">
                          <a:solidFill>
                            <a:schemeClr val="bg1"/>
                          </a:solidFill>
                        </a:rPr>
                        <a:t>2113a53229</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DIVYA R</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tr>
              <a:tr h="330787">
                <a:tc>
                  <a:txBody>
                    <a:bodyPr/>
                    <a:lstStyle/>
                    <a:p>
                      <a:pPr marL="0" lvl="0" indent="0" algn="l" rtl="0">
                        <a:spcBef>
                          <a:spcPts val="0"/>
                        </a:spcBef>
                        <a:spcAft>
                          <a:spcPts val="0"/>
                        </a:spcAft>
                        <a:buNone/>
                      </a:pPr>
                      <a:r>
                        <a:rPr lang="en-IN" dirty="0">
                          <a:solidFill>
                            <a:schemeClr val="bg1"/>
                          </a:solidFill>
                        </a:rPr>
                        <a:t>2113a53224</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DEEPAK KUMAR D</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tr>
              <a:tr h="330787">
                <a:tc>
                  <a:txBody>
                    <a:bodyPr/>
                    <a:lstStyle/>
                    <a:p>
                      <a:pPr marL="0" lvl="0" indent="0" algn="l" rtl="0">
                        <a:spcBef>
                          <a:spcPts val="0"/>
                        </a:spcBef>
                        <a:spcAft>
                          <a:spcPts val="0"/>
                        </a:spcAft>
                        <a:buNone/>
                      </a:pPr>
                      <a:r>
                        <a:rPr lang="en-IN" dirty="0">
                          <a:solidFill>
                            <a:schemeClr val="bg1"/>
                          </a:solidFill>
                        </a:rPr>
                        <a:t>2113a53213</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AKSHAY KUMAR V</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tr>
              <a:tr h="330787">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211"/>
          <p:cNvSpPr txBox="1">
            <a:spLocks noGrp="1"/>
          </p:cNvSpPr>
          <p:nvPr>
            <p:ph type="body" idx="1"/>
          </p:nvPr>
        </p:nvSpPr>
        <p:spPr>
          <a:xfrm>
            <a:off x="481875" y="590133"/>
            <a:ext cx="6891900" cy="1367100"/>
          </a:xfrm>
          <a:prstGeom prst="rect">
            <a:avLst/>
          </a:prstGeom>
          <a:noFill/>
          <a:ln>
            <a:noFill/>
          </a:ln>
        </p:spPr>
        <p:txBody>
          <a:bodyPr spcFirstLastPara="1" wrap="square" lIns="91425" tIns="45700" rIns="91425" bIns="45700" anchor="t" anchorCtr="0">
            <a:noAutofit/>
          </a:bodyPr>
          <a:lstStyle/>
          <a:p>
            <a:pPr marL="0" lvl="0" indent="0" algn="l" rtl="0">
              <a:lnSpc>
                <a:spcPct val="108000"/>
              </a:lnSpc>
              <a:spcBef>
                <a:spcPts val="0"/>
              </a:spcBef>
              <a:spcAft>
                <a:spcPts val="0"/>
              </a:spcAft>
              <a:buNone/>
            </a:pPr>
            <a:r>
              <a:rPr lang="en-US" sz="1600" b="1" dirty="0">
                <a:solidFill>
                  <a:srgbClr val="0B5394"/>
                </a:solidFill>
                <a:latin typeface="EB Garamond Medium" panose="00000600000000000000"/>
                <a:ea typeface="EB Garamond Medium" panose="00000600000000000000"/>
                <a:cs typeface="EB Garamond Medium" panose="00000600000000000000"/>
                <a:sym typeface="EB Garamond Medium" panose="00000600000000000000"/>
              </a:rPr>
              <a:t>Creation of SRS &amp; </a:t>
            </a:r>
            <a:r>
              <a:rPr lang="en-US" sz="1600" b="1" dirty="0" err="1">
                <a:solidFill>
                  <a:srgbClr val="0B5394"/>
                </a:solidFill>
                <a:latin typeface="EB Garamond Medium" panose="00000600000000000000"/>
                <a:ea typeface="EB Garamond Medium" panose="00000600000000000000"/>
                <a:cs typeface="EB Garamond Medium" panose="00000600000000000000"/>
                <a:sym typeface="EB Garamond Medium" panose="00000600000000000000"/>
              </a:rPr>
              <a:t>Github</a:t>
            </a:r>
            <a:endParaRPr sz="1600" b="1" dirty="0">
              <a:solidFill>
                <a:srgbClr val="0B5394"/>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Create SRS : “FOOD DELIVERY”</a:t>
            </a:r>
            <a:endParaRPr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Creation &amp; Set-up of </a:t>
            </a:r>
            <a:r>
              <a:rPr lang="en-US" dirty="0" err="1">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Github</a:t>
            </a:r>
            <a:r>
              <a:rPr lang="en-US"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 account</a:t>
            </a:r>
            <a:endParaRPr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dirty="0">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Creation &amp; Hands-on to various commands of Git Bash</a:t>
            </a:r>
            <a:endParaRPr dirty="0">
              <a:latin typeface="Public Sans"/>
              <a:ea typeface="Public Sans"/>
              <a:cs typeface="Public Sans"/>
              <a:sym typeface="Public Sans"/>
            </a:endParaRPr>
          </a:p>
        </p:txBody>
      </p:sp>
      <p:sp>
        <p:nvSpPr>
          <p:cNvPr id="1848" name="Google Shape;1848;p211"/>
          <p:cNvSpPr txBox="1">
            <a:spLocks noGrp="1"/>
          </p:cNvSpPr>
          <p:nvPr>
            <p:ph type="body" idx="2"/>
          </p:nvPr>
        </p:nvSpPr>
        <p:spPr>
          <a:xfrm>
            <a:off x="489450" y="3352029"/>
            <a:ext cx="7048500" cy="1144800"/>
          </a:xfrm>
          <a:prstGeom prst="rect">
            <a:avLst/>
          </a:prstGeom>
          <a:noFill/>
          <a:ln>
            <a:noFill/>
          </a:ln>
        </p:spPr>
        <p:txBody>
          <a:bodyPr spcFirstLastPara="1" wrap="square" lIns="91425" tIns="45700" rIns="91425" bIns="45700" anchor="t" anchorCtr="0">
            <a:noAutofit/>
          </a:bodyPr>
          <a:lstStyle/>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Get to know about different lifecycle models.</a:t>
            </a:r>
            <a:endParaRPr>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Understanding importance and how to create an SRS</a:t>
            </a:r>
            <a:endParaRPr>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Knowing various commands of Github</a:t>
            </a:r>
            <a:endParaRPr>
              <a:solidFill>
                <a:schemeClr val="dk1"/>
              </a:solidFill>
              <a:latin typeface="EB Garamond Medium" panose="00000600000000000000"/>
              <a:ea typeface="EB Garamond Medium" panose="00000600000000000000"/>
              <a:cs typeface="EB Garamond Medium" panose="00000600000000000000"/>
              <a:sym typeface="EB Garamond Medium" panose="00000600000000000000"/>
            </a:endParaRPr>
          </a:p>
          <a:p>
            <a:pPr marL="457200" lvl="0" indent="-317500" algn="l" rtl="0">
              <a:lnSpc>
                <a:spcPct val="108000"/>
              </a:lnSpc>
              <a:spcBef>
                <a:spcPts val="0"/>
              </a:spcBef>
              <a:spcAft>
                <a:spcPts val="0"/>
              </a:spcAft>
              <a:buClr>
                <a:schemeClr val="dk1"/>
              </a:buClr>
              <a:buSzPts val="1400"/>
              <a:buFont typeface="EB Garamond Medium" panose="00000600000000000000"/>
              <a:buChar char="▪"/>
            </a:pPr>
            <a:r>
              <a:rPr lang="en-US">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Understanding agile and scrum management techniques for efficient product development</a:t>
            </a:r>
            <a:endParaRPr sz="1600">
              <a:latin typeface="EB Garamond Medium" panose="00000600000000000000"/>
              <a:ea typeface="EB Garamond Medium" panose="00000600000000000000"/>
              <a:cs typeface="EB Garamond Medium" panose="00000600000000000000"/>
              <a:sym typeface="EB Garamond Medium" panose="00000600000000000000"/>
            </a:endParaRPr>
          </a:p>
        </p:txBody>
      </p:sp>
      <p:sp>
        <p:nvSpPr>
          <p:cNvPr id="1849" name="Google Shape;1849;p211"/>
          <p:cNvSpPr txBox="1"/>
          <p:nvPr/>
        </p:nvSpPr>
        <p:spPr>
          <a:xfrm>
            <a:off x="489475" y="2109255"/>
            <a:ext cx="4593600" cy="318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EB Garamond Medium" panose="00000600000000000000"/>
              <a:buChar char="●"/>
            </a:pPr>
            <a:r>
              <a:rPr lang="en-US" i="0" u="none" strike="noStrike" cap="none">
                <a:solidFill>
                  <a:schemeClr val="dk1"/>
                </a:solidFill>
                <a:latin typeface="EB Garamond Medium" panose="00000600000000000000"/>
                <a:ea typeface="EB Garamond Medium" panose="00000600000000000000"/>
                <a:cs typeface="EB Garamond Medium" panose="00000600000000000000"/>
                <a:sym typeface="EB Garamond Medium" panose="00000600000000000000"/>
              </a:rPr>
              <a:t>100% Completion of the above tasks</a:t>
            </a:r>
            <a:endParaRPr>
              <a:latin typeface="EB Garamond Medium" panose="00000600000000000000"/>
              <a:ea typeface="EB Garamond Medium" panose="00000600000000000000"/>
              <a:cs typeface="EB Garamond Medium" panose="00000600000000000000"/>
              <a:sym typeface="EB Garamond Medium" panose="00000600000000000000"/>
            </a:endParaRPr>
          </a:p>
        </p:txBody>
      </p:sp>
      <p:sp>
        <p:nvSpPr>
          <p:cNvPr id="1850" name="Google Shape;1850;p211"/>
          <p:cNvSpPr txBox="1"/>
          <p:nvPr/>
        </p:nvSpPr>
        <p:spPr>
          <a:xfrm>
            <a:off x="445780" y="2977068"/>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Learning </a:t>
            </a:r>
            <a:r>
              <a:rPr lang="en-US" b="1">
                <a:solidFill>
                  <a:schemeClr val="lt2"/>
                </a:solidFill>
                <a:latin typeface="Public Sans"/>
                <a:ea typeface="Public Sans"/>
                <a:cs typeface="Public Sans"/>
                <a:sym typeface="Public Sans"/>
              </a:rPr>
              <a:t>O</a:t>
            </a:r>
            <a:r>
              <a:rPr lang="en-US" sz="1400" b="1" i="0" u="none" strike="noStrike" cap="none">
                <a:solidFill>
                  <a:schemeClr val="lt2"/>
                </a:solidFill>
                <a:latin typeface="Public Sans"/>
                <a:ea typeface="Public Sans"/>
                <a:cs typeface="Public Sans"/>
                <a:sym typeface="Public Sans"/>
              </a:rPr>
              <a:t>utcome</a:t>
            </a:r>
            <a:endParaRPr lang="en-US" sz="1400" b="1" i="0" u="none" strike="noStrike" cap="none">
              <a:solidFill>
                <a:schemeClr val="lt2"/>
              </a:solidFill>
              <a:latin typeface="Public Sans"/>
              <a:ea typeface="Public Sans"/>
              <a:cs typeface="Public Sans"/>
              <a:sym typeface="Public Sans"/>
            </a:endParaRPr>
          </a:p>
        </p:txBody>
      </p:sp>
      <p:sp>
        <p:nvSpPr>
          <p:cNvPr id="1851" name="Google Shape;1851;p21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i="0" u="none" strike="noStrike" cap="none">
                <a:solidFill>
                  <a:schemeClr val="dk2"/>
                </a:solidFill>
                <a:latin typeface="EB Garamond" panose="00000500000000000000"/>
                <a:ea typeface="EB Garamond" panose="00000500000000000000"/>
                <a:cs typeface="EB Garamond" panose="00000500000000000000"/>
                <a:sym typeface="EB Garamond" panose="00000500000000000000"/>
              </a:rPr>
              <a:t>Task - 1</a:t>
            </a:r>
            <a:endParaRPr sz="1800" b="1">
              <a:latin typeface="EB Garamond" panose="00000500000000000000"/>
              <a:ea typeface="EB Garamond" panose="00000500000000000000"/>
              <a:cs typeface="EB Garamond" panose="00000500000000000000"/>
              <a:sym typeface="EB Garamond" panose="00000500000000000000"/>
            </a:endParaRPr>
          </a:p>
        </p:txBody>
      </p:sp>
      <p:sp>
        <p:nvSpPr>
          <p:cNvPr id="1852" name="Google Shape;1852;p211"/>
          <p:cNvSpPr txBox="1"/>
          <p:nvPr/>
        </p:nvSpPr>
        <p:spPr>
          <a:xfrm>
            <a:off x="489463" y="1821095"/>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0B5394"/>
                </a:solidFill>
                <a:latin typeface="EB Garamond" panose="00000500000000000000"/>
                <a:ea typeface="EB Garamond" panose="00000500000000000000"/>
                <a:cs typeface="EB Garamond" panose="00000500000000000000"/>
                <a:sym typeface="EB Garamond" panose="00000500000000000000"/>
              </a:rPr>
              <a:t>Evaluation Metric:</a:t>
            </a:r>
            <a:endParaRPr sz="1600" b="1" i="0" u="none" strike="noStrike" cap="none">
              <a:solidFill>
                <a:srgbClr val="0B5394"/>
              </a:solidFill>
              <a:latin typeface="EB Garamond" panose="00000500000000000000"/>
              <a:ea typeface="EB Garamond" panose="00000500000000000000"/>
              <a:cs typeface="EB Garamond" panose="00000500000000000000"/>
              <a:sym typeface="EB Garamond" panose="0000050000000000000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IN" dirty="0"/>
              <a:t>SRS for “FOOD DELIVERY"</a:t>
            </a:r>
            <a:endParaRPr lang="en-IN" dirty="0"/>
          </a:p>
        </p:txBody>
      </p:sp>
      <p:sp>
        <p:nvSpPr>
          <p:cNvPr id="5" name="Text Placeholder 4"/>
          <p:cNvSpPr>
            <a:spLocks noGrp="1"/>
          </p:cNvSpPr>
          <p:nvPr>
            <p:ph type="body" idx="1"/>
          </p:nvPr>
        </p:nvSpPr>
        <p:spPr/>
        <p:txBody>
          <a:bodyPr/>
          <a:lstStyle/>
          <a:p>
            <a:r>
              <a:rPr lang="en-IN" dirty="0"/>
              <a:t>Functional Requirements </a:t>
            </a:r>
            <a:endParaRPr lang="en-IN" dirty="0"/>
          </a:p>
        </p:txBody>
      </p:sp>
      <p:sp>
        <p:nvSpPr>
          <p:cNvPr id="6" name="Text Placeholder 5"/>
          <p:cNvSpPr>
            <a:spLocks noGrp="1"/>
          </p:cNvSpPr>
          <p:nvPr>
            <p:ph type="body" idx="2"/>
          </p:nvPr>
        </p:nvSpPr>
        <p:spPr>
          <a:xfrm>
            <a:off x="135731" y="1194361"/>
            <a:ext cx="5930531" cy="3489151"/>
          </a:xfrm>
        </p:spPr>
        <p:txBody>
          <a:bodyPr>
            <a:normAutofit/>
          </a:bodyPr>
          <a:lstStyle/>
          <a:p>
            <a:r>
              <a:rPr lang="en-IN" dirty="0"/>
              <a:t>Push notifications.</a:t>
            </a:r>
            <a:endParaRPr lang="en-IN" dirty="0"/>
          </a:p>
          <a:p>
            <a:r>
              <a:rPr lang="en-IN" dirty="0"/>
              <a:t>Discount/Rewards/Cashbacks.</a:t>
            </a:r>
            <a:endParaRPr lang="en-IN" dirty="0"/>
          </a:p>
          <a:p>
            <a:r>
              <a:rPr lang="en-IN" dirty="0"/>
              <a:t>Real time GPS tracking.</a:t>
            </a:r>
            <a:endParaRPr lang="en-IN" dirty="0"/>
          </a:p>
          <a:p>
            <a:r>
              <a:rPr lang="en-IN" dirty="0"/>
              <a:t>Easy payment options.</a:t>
            </a:r>
            <a:endParaRPr lang="en-IN" dirty="0"/>
          </a:p>
          <a:p>
            <a:r>
              <a:rPr lang="en-IN" dirty="0"/>
              <a:t>Reviews &amp; Ratings.</a:t>
            </a:r>
            <a:endParaRPr lang="en-IN" dirty="0"/>
          </a:p>
          <a:p>
            <a:r>
              <a:rPr lang="en-IN" dirty="0"/>
              <a:t>Easy order placements.</a:t>
            </a:r>
            <a:endParaRPr lang="en-IN" dirty="0"/>
          </a:p>
          <a:p>
            <a:r>
              <a:rPr lang="en-IN" dirty="0"/>
              <a:t>Order scheduling and pickup.</a:t>
            </a:r>
            <a:endParaRPr lang="en-IN" dirty="0"/>
          </a:p>
          <a:p>
            <a:r>
              <a:rPr lang="en-IN" dirty="0"/>
              <a:t>QR Codes.</a:t>
            </a:r>
            <a:endParaRPr lang="en-IN" dirty="0"/>
          </a:p>
          <a:p>
            <a:r>
              <a:rPr lang="en-IN" dirty="0"/>
              <a:t>Geofencing.</a:t>
            </a:r>
            <a:endParaRPr lang="en-IN" dirty="0"/>
          </a:p>
          <a:p>
            <a:r>
              <a:rPr lang="en-IN" dirty="0"/>
              <a:t>Search filters.</a:t>
            </a:r>
            <a:endParaRPr lang="en-IN" dirty="0"/>
          </a:p>
          <a:p>
            <a:r>
              <a:rPr lang="en-IN" dirty="0"/>
              <a:t>Order history.</a:t>
            </a:r>
            <a:endParaRPr lang="en-IN" dirty="0"/>
          </a:p>
          <a:p>
            <a:r>
              <a:rPr lang="en-IN" dirty="0"/>
              <a:t>In-app messages.</a:t>
            </a:r>
            <a:endParaRPr lang="en-IN" dirty="0"/>
          </a:p>
          <a:p>
            <a:r>
              <a:rPr lang="en-IN" dirty="0" err="1"/>
              <a:t>Favorites</a:t>
            </a:r>
            <a:r>
              <a:rPr lang="en-IN" dirty="0"/>
              <a:t>.</a:t>
            </a:r>
            <a:endParaRPr lang="en-IN" dirty="0"/>
          </a:p>
          <a:p>
            <a:r>
              <a:rPr lang="en-IN" dirty="0"/>
              <a:t>Contactless delivery.</a:t>
            </a:r>
            <a:endParaRPr lang="en-IN" dirty="0"/>
          </a:p>
          <a:p>
            <a:r>
              <a:rPr lang="en-IN" dirty="0"/>
              <a:t>Voice recognition.</a:t>
            </a:r>
            <a:endParaRPr lang="en-IN" dirty="0"/>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IN" dirty="0"/>
              <a:t>SRS for “FOOD DELIVERY"</a:t>
            </a:r>
            <a:endParaRPr lang="en-IN" dirty="0"/>
          </a:p>
        </p:txBody>
      </p:sp>
      <p:sp>
        <p:nvSpPr>
          <p:cNvPr id="5" name="Text Placeholder 4"/>
          <p:cNvSpPr>
            <a:spLocks noGrp="1"/>
          </p:cNvSpPr>
          <p:nvPr>
            <p:ph type="body" idx="1"/>
          </p:nvPr>
        </p:nvSpPr>
        <p:spPr/>
        <p:txBody>
          <a:bodyPr/>
          <a:lstStyle/>
          <a:p>
            <a:r>
              <a:rPr lang="en-IN" dirty="0"/>
              <a:t>Non Functional Requirements </a:t>
            </a:r>
            <a:endParaRPr lang="en-IN" dirty="0"/>
          </a:p>
        </p:txBody>
      </p:sp>
      <p:sp>
        <p:nvSpPr>
          <p:cNvPr id="6" name="Text Placeholder 5"/>
          <p:cNvSpPr>
            <a:spLocks noGrp="1"/>
          </p:cNvSpPr>
          <p:nvPr>
            <p:ph type="body" idx="2"/>
          </p:nvPr>
        </p:nvSpPr>
        <p:spPr>
          <a:xfrm>
            <a:off x="135731" y="1194361"/>
            <a:ext cx="5930531" cy="3489151"/>
          </a:xfrm>
        </p:spPr>
        <p:txBody>
          <a:bodyPr/>
          <a:lstStyle/>
          <a:p>
            <a:r>
              <a:rPr lang="en-IN" dirty="0"/>
              <a:t>Loading speed.</a:t>
            </a:r>
            <a:endParaRPr lang="en-IN" dirty="0"/>
          </a:p>
          <a:p>
            <a:r>
              <a:rPr lang="en-IN" dirty="0"/>
              <a:t>Time taken to deliver server response.</a:t>
            </a:r>
            <a:endParaRPr lang="en-IN" dirty="0"/>
          </a:p>
          <a:p>
            <a:r>
              <a:rPr lang="en-IN" dirty="0"/>
              <a:t>User response time.</a:t>
            </a:r>
            <a:endParaRPr lang="en-IN" dirty="0"/>
          </a:p>
          <a:p>
            <a:r>
              <a:rPr lang="en-IN" dirty="0"/>
              <a:t>Data consumption limits.</a:t>
            </a:r>
            <a:endParaRPr lang="en-IN" dirty="0"/>
          </a:p>
          <a:p>
            <a:r>
              <a:rPr lang="en-IN" dirty="0"/>
              <a:t>Refresh food lists every 5 minutes.</a:t>
            </a:r>
            <a:endParaRPr lang="en-IN" dirty="0"/>
          </a:p>
          <a:p>
            <a:r>
              <a:rPr lang="en-IN" dirty="0"/>
              <a:t>Order conformation must be done quick.</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IN" dirty="0"/>
              <a:t>SRS for “FOOD DELIVERY"</a:t>
            </a:r>
            <a:endParaRPr lang="en-IN" dirty="0"/>
          </a:p>
        </p:txBody>
      </p:sp>
      <p:sp>
        <p:nvSpPr>
          <p:cNvPr id="5" name="Text Placeholder 4"/>
          <p:cNvSpPr>
            <a:spLocks noGrp="1"/>
          </p:cNvSpPr>
          <p:nvPr>
            <p:ph type="body" idx="1"/>
          </p:nvPr>
        </p:nvSpPr>
        <p:spPr/>
        <p:txBody>
          <a:bodyPr/>
          <a:lstStyle/>
          <a:p>
            <a:r>
              <a:rPr lang="en-IN" dirty="0"/>
              <a:t>Software Requirements</a:t>
            </a:r>
            <a:endParaRPr lang="en-IN" dirty="0"/>
          </a:p>
        </p:txBody>
      </p:sp>
      <p:sp>
        <p:nvSpPr>
          <p:cNvPr id="6" name="Text Placeholder 5"/>
          <p:cNvSpPr>
            <a:spLocks noGrp="1"/>
          </p:cNvSpPr>
          <p:nvPr>
            <p:ph type="body" idx="2"/>
          </p:nvPr>
        </p:nvSpPr>
        <p:spPr>
          <a:xfrm>
            <a:off x="135731" y="1194361"/>
            <a:ext cx="5930531" cy="3489151"/>
          </a:xfrm>
        </p:spPr>
        <p:txBody>
          <a:bodyPr/>
          <a:lstStyle/>
          <a:p>
            <a:r>
              <a:rPr lang="en-US" dirty="0"/>
              <a:t>The software shall be capable of supporting an arbitrary number of surface computers.  tablets and displays, that is, it shall provide no limit on how many devices are in the system. It shall  be capable of supporting an arbitrary number of active meals/orders, that is, no meals/orders shall be lost under any circumstances.</a:t>
            </a: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IN" dirty="0"/>
              <a:t>SRS for “FOOD DELIVERY"</a:t>
            </a:r>
            <a:endParaRPr lang="en-IN" dirty="0"/>
          </a:p>
        </p:txBody>
      </p:sp>
      <p:sp>
        <p:nvSpPr>
          <p:cNvPr id="5" name="Text Placeholder 4"/>
          <p:cNvSpPr>
            <a:spLocks noGrp="1"/>
          </p:cNvSpPr>
          <p:nvPr>
            <p:ph type="body" idx="1"/>
          </p:nvPr>
        </p:nvSpPr>
        <p:spPr/>
        <p:txBody>
          <a:bodyPr/>
          <a:lstStyle/>
          <a:p>
            <a:r>
              <a:rPr lang="en-IN" dirty="0"/>
              <a:t>Hardware Requirements</a:t>
            </a:r>
            <a:endParaRPr lang="en-IN" dirty="0"/>
          </a:p>
        </p:txBody>
      </p:sp>
      <p:sp>
        <p:nvSpPr>
          <p:cNvPr id="6" name="Text Placeholder 5"/>
          <p:cNvSpPr>
            <a:spLocks noGrp="1"/>
          </p:cNvSpPr>
          <p:nvPr>
            <p:ph type="body" idx="2"/>
          </p:nvPr>
        </p:nvSpPr>
        <p:spPr>
          <a:xfrm>
            <a:off x="135731" y="1194361"/>
            <a:ext cx="5930531" cy="3489151"/>
          </a:xfrm>
        </p:spPr>
        <p:txBody>
          <a:bodyPr/>
          <a:lstStyle/>
          <a:p>
            <a:r>
              <a:rPr lang="en-US" dirty="0"/>
              <a:t>These devices are the surface computers, the wireless tablets and the touch displays. All three devices must be physically robust and immune to liquid damage and stains. The devices (with the possible exception of displays) must also have good industrial design aesthetics, as they are to be used in place of normal restaurant tables and notepads and will be in direct contact with customers.</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chemeClr val="dk2"/>
                </a:solidFill>
                <a:latin typeface="EB Garamond" panose="00000500000000000000"/>
                <a:ea typeface="EB Garamond" panose="00000500000000000000"/>
                <a:cs typeface="EB Garamond" panose="00000500000000000000"/>
                <a:sym typeface="EB Garamond" panose="00000500000000000000"/>
              </a:rPr>
              <a:t>Step-Wise Description</a:t>
            </a:r>
            <a:endParaRPr sz="1800" b="1">
              <a:latin typeface="EB Garamond" panose="00000500000000000000"/>
              <a:ea typeface="EB Garamond" panose="00000500000000000000"/>
              <a:cs typeface="EB Garamond" panose="00000500000000000000"/>
              <a:sym typeface="EB Garamond" panose="00000500000000000000"/>
            </a:endParaRPr>
          </a:p>
        </p:txBody>
      </p:sp>
      <p:sp>
        <p:nvSpPr>
          <p:cNvPr id="1860" name="Google Shape;1860;g2139e008f02_0_0"/>
          <p:cNvSpPr txBox="1"/>
          <p:nvPr/>
        </p:nvSpPr>
        <p:spPr>
          <a:xfrm>
            <a:off x="546804" y="292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chemeClr val="lt2"/>
                </a:solidFill>
                <a:latin typeface="EB Garamond" panose="00000500000000000000"/>
                <a:ea typeface="EB Garamond" panose="00000500000000000000"/>
                <a:cs typeface="EB Garamond" panose="00000500000000000000"/>
                <a:sym typeface="EB Garamond" panose="00000500000000000000"/>
              </a:rPr>
              <a:t>Summary of your task</a:t>
            </a:r>
            <a:endParaRPr sz="1800" b="1">
              <a:solidFill>
                <a:schemeClr val="lt2"/>
              </a:solidFill>
              <a:latin typeface="EB Garamond" panose="00000500000000000000"/>
              <a:ea typeface="EB Garamond" panose="00000500000000000000"/>
              <a:cs typeface="EB Garamond" panose="00000500000000000000"/>
              <a:sym typeface="EB Garamond" panose="00000500000000000000"/>
            </a:endParaRPr>
          </a:p>
        </p:txBody>
      </p:sp>
      <p:sp>
        <p:nvSpPr>
          <p:cNvPr id="2" name="TextBox 1"/>
          <p:cNvSpPr txBox="1"/>
          <p:nvPr/>
        </p:nvSpPr>
        <p:spPr>
          <a:xfrm>
            <a:off x="698810" y="788020"/>
            <a:ext cx="2989921" cy="2031325"/>
          </a:xfrm>
          <a:prstGeom prst="rect">
            <a:avLst/>
          </a:prstGeom>
          <a:noFill/>
        </p:spPr>
        <p:txBody>
          <a:bodyPr wrap="none" rtlCol="0">
            <a:spAutoFit/>
          </a:bodyPr>
          <a:lstStyle/>
          <a:p>
            <a:pPr marL="285750" indent="-285750">
              <a:buFont typeface="Arial" panose="020B0604020202020204" pitchFamily="34" charset="0"/>
              <a:buChar char="•"/>
            </a:pPr>
            <a:r>
              <a:rPr lang="en-IN" dirty="0"/>
              <a:t>Initial Requirements Collection</a:t>
            </a:r>
            <a:endParaRPr lang="en-IN" dirty="0"/>
          </a:p>
          <a:p>
            <a:pPr marL="285750" indent="-285750">
              <a:buFont typeface="Arial" panose="020B0604020202020204" pitchFamily="34" charset="0"/>
              <a:buChar char="•"/>
            </a:pPr>
            <a:r>
              <a:rPr lang="en-IN" dirty="0"/>
              <a:t>Start of DB structure</a:t>
            </a:r>
            <a:endParaRPr lang="en-IN" dirty="0"/>
          </a:p>
          <a:p>
            <a:pPr marL="285750" indent="-285750">
              <a:buFont typeface="Arial" panose="020B0604020202020204" pitchFamily="34" charset="0"/>
              <a:buChar char="•"/>
            </a:pPr>
            <a:r>
              <a:rPr lang="en-IN" dirty="0"/>
              <a:t>Start of Front End Development</a:t>
            </a:r>
            <a:endParaRPr lang="en-IN" dirty="0"/>
          </a:p>
          <a:p>
            <a:pPr marL="285750" indent="-285750">
              <a:buFont typeface="Arial" panose="020B0604020202020204" pitchFamily="34" charset="0"/>
              <a:buChar char="•"/>
            </a:pPr>
            <a:r>
              <a:rPr lang="en-IN" dirty="0"/>
              <a:t>End of DB structure</a:t>
            </a:r>
            <a:endParaRPr lang="en-IN" dirty="0"/>
          </a:p>
          <a:p>
            <a:pPr marL="285750" indent="-285750">
              <a:buFont typeface="Arial" panose="020B0604020202020204" pitchFamily="34" charset="0"/>
              <a:buChar char="•"/>
            </a:pPr>
            <a:r>
              <a:rPr lang="en-IN" dirty="0"/>
              <a:t>Completion of Front End </a:t>
            </a:r>
            <a:endParaRPr lang="en-IN" dirty="0"/>
          </a:p>
          <a:p>
            <a:pPr marL="285750" indent="-285750">
              <a:buFont typeface="Arial" panose="020B0604020202020204" pitchFamily="34" charset="0"/>
              <a:buChar char="•"/>
            </a:pPr>
            <a:r>
              <a:rPr lang="en-IN" dirty="0"/>
              <a:t>Start of Back End</a:t>
            </a:r>
            <a:endParaRPr lang="en-IN" dirty="0"/>
          </a:p>
          <a:p>
            <a:pPr marL="285750" indent="-285750">
              <a:buFont typeface="Arial" panose="020B0604020202020204" pitchFamily="34" charset="0"/>
              <a:buChar char="•"/>
            </a:pPr>
            <a:r>
              <a:rPr lang="en-IN" dirty="0"/>
              <a:t>Complete entire app</a:t>
            </a:r>
            <a:endParaRPr lang="en-IN" dirty="0"/>
          </a:p>
          <a:p>
            <a:pPr marL="285750" indent="-285750">
              <a:buFont typeface="Arial" panose="020B0604020202020204" pitchFamily="34" charset="0"/>
              <a:buChar char="•"/>
            </a:pPr>
            <a:r>
              <a:rPr lang="en-IN" dirty="0"/>
              <a:t>Test of App</a:t>
            </a:r>
            <a:endParaRPr lang="en-IN" dirty="0"/>
          </a:p>
          <a:p>
            <a:pPr marL="285750" indent="-285750">
              <a:buFont typeface="Arial" panose="020B0604020202020204" pitchFamily="34" charset="0"/>
              <a:buChar char="•"/>
            </a:pPr>
            <a:r>
              <a:rPr lang="en-IN" dirty="0"/>
              <a:t>Deployment</a:t>
            </a:r>
            <a:endParaRPr lang="en-IN" dirty="0"/>
          </a:p>
        </p:txBody>
      </p:sp>
      <p:sp>
        <p:nvSpPr>
          <p:cNvPr id="3" name="TextBox 2"/>
          <p:cNvSpPr txBox="1"/>
          <p:nvPr/>
        </p:nvSpPr>
        <p:spPr>
          <a:xfrm>
            <a:off x="698810" y="3353497"/>
            <a:ext cx="3523786" cy="738664"/>
          </a:xfrm>
          <a:prstGeom prst="rect">
            <a:avLst/>
          </a:prstGeom>
          <a:noFill/>
        </p:spPr>
        <p:txBody>
          <a:bodyPr wrap="square" rtlCol="0">
            <a:spAutoFit/>
          </a:bodyPr>
          <a:lstStyle/>
          <a:p>
            <a:r>
              <a:rPr lang="en-IN" dirty="0"/>
              <a:t>Each task is scheduled among the members of the team according to their interest</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p:txBody>
          <a:bodyPr>
            <a:normAutofit fontScale="90000"/>
          </a:bodyPr>
          <a:p>
            <a:r>
              <a:rPr lang="en-US"/>
              <a:t>USE CASE DIAGRAM</a:t>
            </a:r>
            <a:endParaRPr lang="en-US"/>
          </a:p>
        </p:txBody>
      </p:sp>
      <p:pic>
        <p:nvPicPr>
          <p:cNvPr id="12" name="Picture Placeholder 11"/>
          <p:cNvPicPr>
            <a:picLocks noChangeAspect="1"/>
          </p:cNvPicPr>
          <p:nvPr>
            <p:ph type="pic" idx="2"/>
          </p:nvPr>
        </p:nvPicPr>
        <p:blipFill>
          <a:blip r:embed="rId1"/>
          <a:stretch>
            <a:fillRect/>
          </a:stretch>
        </p:blipFill>
        <p:spPr>
          <a:xfrm>
            <a:off x="3528695" y="739140"/>
            <a:ext cx="5471795" cy="4227195"/>
          </a:xfrm>
          <a:prstGeom prst="rect">
            <a:avLst/>
          </a:prstGeom>
        </p:spPr>
      </p:pic>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2384</Words>
  <Application>WPS Presentation</Application>
  <PresentationFormat>On-screen Show (16:9)</PresentationFormat>
  <Paragraphs>126</Paragraphs>
  <Slides>13</Slides>
  <Notes>7</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13</vt:i4>
      </vt:variant>
    </vt:vector>
  </HeadingPairs>
  <TitlesOfParts>
    <vt:vector size="27" baseType="lpstr">
      <vt:lpstr>Arial</vt:lpstr>
      <vt:lpstr>SimSun</vt:lpstr>
      <vt:lpstr>Wingdings</vt:lpstr>
      <vt:lpstr>Arial</vt:lpstr>
      <vt:lpstr>Public Sans</vt:lpstr>
      <vt:lpstr>Calibri</vt:lpstr>
      <vt:lpstr>Noto Sans Symbols</vt:lpstr>
      <vt:lpstr>Segoe Print</vt:lpstr>
      <vt:lpstr>EB Garamond</vt:lpstr>
      <vt:lpstr>EB Garamond Medium</vt:lpstr>
      <vt:lpstr>EB Garamond SemiBold</vt:lpstr>
      <vt:lpstr>Microsoft YaHei</vt:lpstr>
      <vt:lpstr>Arial Unicode MS</vt:lpstr>
      <vt:lpstr>Simple Light</vt:lpstr>
      <vt:lpstr>PowerPoint 演示文稿</vt:lpstr>
      <vt:lpstr>FOOD DELIVERY</vt:lpstr>
      <vt:lpstr>PowerPoint 演示文稿</vt:lpstr>
      <vt:lpstr>SRS for “FOOD DELIVERY"</vt:lpstr>
      <vt:lpstr>SRS for “FOOD DELIVERY"</vt:lpstr>
      <vt:lpstr>SRS for “FOOD DELIVERY"</vt:lpstr>
      <vt:lpstr>SRS for “FOOD DELIVERY"</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admin</cp:lastModifiedBy>
  <cp:revision>8</cp:revision>
  <dcterms:created xsi:type="dcterms:W3CDTF">2020-08-13T11:21:00Z</dcterms:created>
  <dcterms:modified xsi:type="dcterms:W3CDTF">2023-03-10T06:55:30Z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564D75265E9C45BB911962B74FAC43D9</vt:lpwstr>
  </property>
  <property fmtid="{D5CDD505-2E9C-101B-9397-08002B2CF9AE}" pid="3" name="KSOProductBuildVer">
    <vt:lpwstr>1033-11.2.0.11486</vt:lpwstr>
  </property>
</Properties>
</file>